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84" r:id="rId1"/>
  </p:sldMasterIdLst>
  <p:notesMasterIdLst>
    <p:notesMasterId r:id="rId6"/>
  </p:notesMasterIdLst>
  <p:handoutMasterIdLst>
    <p:handoutMasterId r:id="rId7"/>
  </p:handoutMasterIdLst>
  <p:sldIdLst>
    <p:sldId id="340" r:id="rId2"/>
    <p:sldId id="262" r:id="rId3"/>
    <p:sldId id="263" r:id="rId4"/>
    <p:sldId id="264" r:id="rId5"/>
  </p:sldIdLst>
  <p:sldSz cx="7772400" cy="10058400"/>
  <p:notesSz cx="6858000" cy="9144000"/>
  <p:defaultTex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68">
          <p15:clr>
            <a:srgbClr val="A4A3A4"/>
          </p15:clr>
        </p15:guide>
        <p15:guide id="2" pos="2448">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E467311-8E1C-8E74-FE10-D99BB6163F68}" name="Jennifer Lengyel" initials="JL" userId="S::jlengyel@texasagriculture.gov::c1031eca-c1de-4dd2-882a-b3ae94496a23" providerId="AD"/>
  <p188:author id="{63913FBB-449E-EB83-3299-74D2CCFB2032}" name="Esmeralda Medrano" initials="EM" userId="S::emedrano@texasagriculture.gov::fbfe9499-e8c0-44c6-b38a-8eea8ee5fef3" providerId="AD"/>
  <p188:author id="{0DC607BE-24D2-658B-F010-4B80EF83E6B5}" name="Melinda Nguyen" initials="MN" userId="S::mnguyen@texasagriculture.gov::bce4ca0f-52db-450c-9f87-758800d660f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C1CA"/>
    <a:srgbClr val="92C1C3"/>
    <a:srgbClr val="004980"/>
    <a:srgbClr val="E80F8A"/>
    <a:srgbClr val="00AEEF"/>
    <a:srgbClr val="005E99"/>
    <a:srgbClr val="F9C623"/>
    <a:srgbClr val="2F6D8F"/>
    <a:srgbClr val="167263"/>
    <a:srgbClr val="255B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663282-C933-4204-84DD-5F841EAC98D1}" v="10" dt="2022-10-20T18:20:29.9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88"/>
    <p:restoredTop sz="94667"/>
  </p:normalViewPr>
  <p:slideViewPr>
    <p:cSldViewPr snapToGrid="0" snapToObjects="1">
      <p:cViewPr varScale="1">
        <p:scale>
          <a:sx n="101" d="100"/>
          <a:sy n="101" d="100"/>
        </p:scale>
        <p:origin x="6552" y="120"/>
      </p:cViewPr>
      <p:guideLst>
        <p:guide orient="horz" pos="3168"/>
        <p:guide pos="2448"/>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20" d="100"/>
          <a:sy n="120" d="100"/>
        </p:scale>
        <p:origin x="3176"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13"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handoutMaster" Target="handoutMasters/handoutMaster1.xml"/><Relationship Id="rId12" Type="http://schemas.microsoft.com/office/2016/11/relationships/changesInfo" Target="changesInfos/changesInfo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 Id="rId14"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istin Chaumont" userId="cf002264-b6a8-49fa-92c5-c20cf1cfcf0d" providerId="ADAL" clId="{CE663282-C933-4204-84DD-5F841EAC98D1}"/>
    <pc:docChg chg="custSel modSld">
      <pc:chgData name="Kristin Chaumont" userId="cf002264-b6a8-49fa-92c5-c20cf1cfcf0d" providerId="ADAL" clId="{CE663282-C933-4204-84DD-5F841EAC98D1}" dt="2022-10-20T18:21:35.653" v="310" actId="1037"/>
      <pc:docMkLst>
        <pc:docMk/>
      </pc:docMkLst>
      <pc:sldChg chg="addSp delSp modSp mod">
        <pc:chgData name="Kristin Chaumont" userId="cf002264-b6a8-49fa-92c5-c20cf1cfcf0d" providerId="ADAL" clId="{CE663282-C933-4204-84DD-5F841EAC98D1}" dt="2022-10-20T18:21:35.653" v="310" actId="1037"/>
        <pc:sldMkLst>
          <pc:docMk/>
          <pc:sldMk cId="3879694987" sldId="262"/>
        </pc:sldMkLst>
        <pc:spChg chg="mod">
          <ac:chgData name="Kristin Chaumont" userId="cf002264-b6a8-49fa-92c5-c20cf1cfcf0d" providerId="ADAL" clId="{CE663282-C933-4204-84DD-5F841EAC98D1}" dt="2022-10-20T18:21:35.653" v="310" actId="1037"/>
          <ac:spMkLst>
            <pc:docMk/>
            <pc:sldMk cId="3879694987" sldId="262"/>
            <ac:spMk id="13" creationId="{112E345B-09E9-4F26-8949-DC4D9F8F4E8A}"/>
          </ac:spMkLst>
        </pc:spChg>
        <pc:picChg chg="add del mod">
          <ac:chgData name="Kristin Chaumont" userId="cf002264-b6a8-49fa-92c5-c20cf1cfcf0d" providerId="ADAL" clId="{CE663282-C933-4204-84DD-5F841EAC98D1}" dt="2022-10-20T18:21:26.738" v="302" actId="478"/>
          <ac:picMkLst>
            <pc:docMk/>
            <pc:sldMk cId="3879694987" sldId="262"/>
            <ac:picMk id="3" creationId="{6084BEA4-18CA-CC3F-B883-2AEBC0CA8E20}"/>
          </ac:picMkLst>
        </pc:picChg>
        <pc:picChg chg="del mod">
          <ac:chgData name="Kristin Chaumont" userId="cf002264-b6a8-49fa-92c5-c20cf1cfcf0d" providerId="ADAL" clId="{CE663282-C933-4204-84DD-5F841EAC98D1}" dt="2022-10-20T18:11:03.610" v="4" actId="478"/>
          <ac:picMkLst>
            <pc:docMk/>
            <pc:sldMk cId="3879694987" sldId="262"/>
            <ac:picMk id="32" creationId="{D1EF33DE-F1DD-42A4-8CAF-E45C01EC522A}"/>
          </ac:picMkLst>
        </pc:picChg>
      </pc:sldChg>
      <pc:sldChg chg="addSp delSp modSp mod">
        <pc:chgData name="Kristin Chaumont" userId="cf002264-b6a8-49fa-92c5-c20cf1cfcf0d" providerId="ADAL" clId="{CE663282-C933-4204-84DD-5F841EAC98D1}" dt="2022-10-20T18:20:55.476" v="301" actId="1076"/>
        <pc:sldMkLst>
          <pc:docMk/>
          <pc:sldMk cId="2932232463" sldId="263"/>
        </pc:sldMkLst>
        <pc:spChg chg="mod">
          <ac:chgData name="Kristin Chaumont" userId="cf002264-b6a8-49fa-92c5-c20cf1cfcf0d" providerId="ADAL" clId="{CE663282-C933-4204-84DD-5F841EAC98D1}" dt="2022-10-20T18:16:13.191" v="163" actId="1036"/>
          <ac:spMkLst>
            <pc:docMk/>
            <pc:sldMk cId="2932232463" sldId="263"/>
            <ac:spMk id="3" creationId="{E6D65B1B-1A52-48E7-9CB0-95BFE86824A5}"/>
          </ac:spMkLst>
        </pc:spChg>
        <pc:spChg chg="mod">
          <ac:chgData name="Kristin Chaumont" userId="cf002264-b6a8-49fa-92c5-c20cf1cfcf0d" providerId="ADAL" clId="{CE663282-C933-4204-84DD-5F841EAC98D1}" dt="2022-10-20T18:17:00.700" v="189" actId="1036"/>
          <ac:spMkLst>
            <pc:docMk/>
            <pc:sldMk cId="2932232463" sldId="263"/>
            <ac:spMk id="48" creationId="{CE61BB0E-ECB7-4B85-80CD-665B116E8383}"/>
          </ac:spMkLst>
        </pc:spChg>
        <pc:spChg chg="mod">
          <ac:chgData name="Kristin Chaumont" userId="cf002264-b6a8-49fa-92c5-c20cf1cfcf0d" providerId="ADAL" clId="{CE663282-C933-4204-84DD-5F841EAC98D1}" dt="2022-10-20T18:16:13.191" v="163" actId="1036"/>
          <ac:spMkLst>
            <pc:docMk/>
            <pc:sldMk cId="2932232463" sldId="263"/>
            <ac:spMk id="51" creationId="{BFA397D5-2BAF-4656-8F0E-D1307E1D89C8}"/>
          </ac:spMkLst>
        </pc:spChg>
        <pc:spChg chg="mod">
          <ac:chgData name="Kristin Chaumont" userId="cf002264-b6a8-49fa-92c5-c20cf1cfcf0d" providerId="ADAL" clId="{CE663282-C933-4204-84DD-5F841EAC98D1}" dt="2022-10-20T18:13:37.401" v="47" actId="20577"/>
          <ac:spMkLst>
            <pc:docMk/>
            <pc:sldMk cId="2932232463" sldId="263"/>
            <ac:spMk id="54" creationId="{B44D0C59-6790-4D0B-828A-4C374F8E1680}"/>
          </ac:spMkLst>
        </pc:spChg>
        <pc:spChg chg="mod">
          <ac:chgData name="Kristin Chaumont" userId="cf002264-b6a8-49fa-92c5-c20cf1cfcf0d" providerId="ADAL" clId="{CE663282-C933-4204-84DD-5F841EAC98D1}" dt="2022-10-20T18:17:00.700" v="189" actId="1036"/>
          <ac:spMkLst>
            <pc:docMk/>
            <pc:sldMk cId="2932232463" sldId="263"/>
            <ac:spMk id="56" creationId="{142D15C8-5144-4C04-A0CD-AB6064E8A32F}"/>
          </ac:spMkLst>
        </pc:spChg>
        <pc:picChg chg="del">
          <ac:chgData name="Kristin Chaumont" userId="cf002264-b6a8-49fa-92c5-c20cf1cfcf0d" providerId="ADAL" clId="{CE663282-C933-4204-84DD-5F841EAC98D1}" dt="2022-10-20T18:16:15.804" v="164" actId="478"/>
          <ac:picMkLst>
            <pc:docMk/>
            <pc:sldMk cId="2932232463" sldId="263"/>
            <ac:picMk id="4" creationId="{CA3B271A-80CE-4F0D-8A8E-27E0598234E4}"/>
          </ac:picMkLst>
        </pc:picChg>
        <pc:picChg chg="add mod">
          <ac:chgData name="Kristin Chaumont" userId="cf002264-b6a8-49fa-92c5-c20cf1cfcf0d" providerId="ADAL" clId="{CE663282-C933-4204-84DD-5F841EAC98D1}" dt="2022-10-20T18:20:55.476" v="301" actId="1076"/>
          <ac:picMkLst>
            <pc:docMk/>
            <pc:sldMk cId="2932232463" sldId="263"/>
            <ac:picMk id="5" creationId="{B39E43D2-C5F6-97AD-0F5F-C03D0EDA93EA}"/>
          </ac:picMkLst>
        </pc:picChg>
        <pc:picChg chg="del">
          <ac:chgData name="Kristin Chaumont" userId="cf002264-b6a8-49fa-92c5-c20cf1cfcf0d" providerId="ADAL" clId="{CE663282-C933-4204-84DD-5F841EAC98D1}" dt="2022-10-20T18:16:38.614" v="172" actId="478"/>
          <ac:picMkLst>
            <pc:docMk/>
            <pc:sldMk cId="2932232463" sldId="263"/>
            <ac:picMk id="6" creationId="{47C4E7D5-C9F9-46D0-B82C-7A34BC64A72A}"/>
          </ac:picMkLst>
        </pc:picChg>
        <pc:picChg chg="add mod">
          <ac:chgData name="Kristin Chaumont" userId="cf002264-b6a8-49fa-92c5-c20cf1cfcf0d" providerId="ADAL" clId="{CE663282-C933-4204-84DD-5F841EAC98D1}" dt="2022-10-20T18:16:37.412" v="171" actId="1076"/>
          <ac:picMkLst>
            <pc:docMk/>
            <pc:sldMk cId="2932232463" sldId="263"/>
            <ac:picMk id="8" creationId="{1750F65D-A18A-2062-3569-EC7617A25325}"/>
          </ac:picMkLst>
        </pc:picChg>
        <pc:picChg chg="add mod">
          <ac:chgData name="Kristin Chaumont" userId="cf002264-b6a8-49fa-92c5-c20cf1cfcf0d" providerId="ADAL" clId="{CE663282-C933-4204-84DD-5F841EAC98D1}" dt="2022-10-20T18:17:07.570" v="199" actId="1037"/>
          <ac:picMkLst>
            <pc:docMk/>
            <pc:sldMk cId="2932232463" sldId="263"/>
            <ac:picMk id="9" creationId="{E1A07AC8-8DA9-2493-276A-D916CE3CB1E1}"/>
          </ac:picMkLst>
        </pc:picChg>
        <pc:picChg chg="add del mod">
          <ac:chgData name="Kristin Chaumont" userId="cf002264-b6a8-49fa-92c5-c20cf1cfcf0d" providerId="ADAL" clId="{CE663282-C933-4204-84DD-5F841EAC98D1}" dt="2022-10-20T18:20:26.949" v="294" actId="478"/>
          <ac:picMkLst>
            <pc:docMk/>
            <pc:sldMk cId="2932232463" sldId="263"/>
            <ac:picMk id="11" creationId="{A4085F82-4C6B-C728-3566-A531018B75B4}"/>
          </ac:picMkLst>
        </pc:picChg>
        <pc:picChg chg="del">
          <ac:chgData name="Kristin Chaumont" userId="cf002264-b6a8-49fa-92c5-c20cf1cfcf0d" providerId="ADAL" clId="{CE663282-C933-4204-84DD-5F841EAC98D1}" dt="2022-10-20T18:15:53.058" v="138" actId="478"/>
          <ac:picMkLst>
            <pc:docMk/>
            <pc:sldMk cId="2932232463" sldId="263"/>
            <ac:picMk id="37" creationId="{3710CF62-ADFE-459A-916E-695EA4BA549A}"/>
          </ac:picMkLst>
        </pc:picChg>
      </pc:sldChg>
      <pc:sldChg chg="addSp delSp modSp mod">
        <pc:chgData name="Kristin Chaumont" userId="cf002264-b6a8-49fa-92c5-c20cf1cfcf0d" providerId="ADAL" clId="{CE663282-C933-4204-84DD-5F841EAC98D1}" dt="2022-10-20T18:20:41.139" v="299" actId="1076"/>
        <pc:sldMkLst>
          <pc:docMk/>
          <pc:sldMk cId="3016120753" sldId="264"/>
        </pc:sldMkLst>
        <pc:spChg chg="add mod">
          <ac:chgData name="Kristin Chaumont" userId="cf002264-b6a8-49fa-92c5-c20cf1cfcf0d" providerId="ADAL" clId="{CE663282-C933-4204-84DD-5F841EAC98D1}" dt="2022-10-20T18:19:52.435" v="289" actId="20577"/>
          <ac:spMkLst>
            <pc:docMk/>
            <pc:sldMk cId="3016120753" sldId="264"/>
            <ac:spMk id="2" creationId="{9050EAB7-89CB-5134-C27B-1C0590DBE7E7}"/>
          </ac:spMkLst>
        </pc:spChg>
        <pc:spChg chg="add mod">
          <ac:chgData name="Kristin Chaumont" userId="cf002264-b6a8-49fa-92c5-c20cf1cfcf0d" providerId="ADAL" clId="{CE663282-C933-4204-84DD-5F841EAC98D1}" dt="2022-10-20T18:19:36.879" v="258" actId="1036"/>
          <ac:spMkLst>
            <pc:docMk/>
            <pc:sldMk cId="3016120753" sldId="264"/>
            <ac:spMk id="5" creationId="{FC1B94FD-2DD1-A072-14D0-9E51AB765546}"/>
          </ac:spMkLst>
        </pc:spChg>
        <pc:spChg chg="mod">
          <ac:chgData name="Kristin Chaumont" userId="cf002264-b6a8-49fa-92c5-c20cf1cfcf0d" providerId="ADAL" clId="{CE663282-C933-4204-84DD-5F841EAC98D1}" dt="2022-10-20T18:19:40.546" v="259" actId="14100"/>
          <ac:spMkLst>
            <pc:docMk/>
            <pc:sldMk cId="3016120753" sldId="264"/>
            <ac:spMk id="19" creationId="{C25B53CD-8E27-4C8E-A096-25CA1F52E579}"/>
          </ac:spMkLst>
        </pc:spChg>
        <pc:spChg chg="mod">
          <ac:chgData name="Kristin Chaumont" userId="cf002264-b6a8-49fa-92c5-c20cf1cfcf0d" providerId="ADAL" clId="{CE663282-C933-4204-84DD-5F841EAC98D1}" dt="2022-10-20T18:19:36.879" v="258" actId="1036"/>
          <ac:spMkLst>
            <pc:docMk/>
            <pc:sldMk cId="3016120753" sldId="264"/>
            <ac:spMk id="48" creationId="{CE61BB0E-ECB7-4B85-80CD-665B116E8383}"/>
          </ac:spMkLst>
        </pc:spChg>
        <pc:spChg chg="mod">
          <ac:chgData name="Kristin Chaumont" userId="cf002264-b6a8-49fa-92c5-c20cf1cfcf0d" providerId="ADAL" clId="{CE663282-C933-4204-84DD-5F841EAC98D1}" dt="2022-10-20T18:18:36.030" v="230" actId="14100"/>
          <ac:spMkLst>
            <pc:docMk/>
            <pc:sldMk cId="3016120753" sldId="264"/>
            <ac:spMk id="52" creationId="{18D21B21-C8EB-42BA-B5A1-2960FCA30421}"/>
          </ac:spMkLst>
        </pc:spChg>
        <pc:spChg chg="del mod">
          <ac:chgData name="Kristin Chaumont" userId="cf002264-b6a8-49fa-92c5-c20cf1cfcf0d" providerId="ADAL" clId="{CE663282-C933-4204-84DD-5F841EAC98D1}" dt="2022-10-20T18:15:16.223" v="81" actId="478"/>
          <ac:spMkLst>
            <pc:docMk/>
            <pc:sldMk cId="3016120753" sldId="264"/>
            <ac:spMk id="55" creationId="{9980D7F5-A393-4F42-8215-5A353D6CDD11}"/>
          </ac:spMkLst>
        </pc:spChg>
        <pc:spChg chg="del mod">
          <ac:chgData name="Kristin Chaumont" userId="cf002264-b6a8-49fa-92c5-c20cf1cfcf0d" providerId="ADAL" clId="{CE663282-C933-4204-84DD-5F841EAC98D1}" dt="2022-10-20T18:14:54.076" v="56" actId="478"/>
          <ac:spMkLst>
            <pc:docMk/>
            <pc:sldMk cId="3016120753" sldId="264"/>
            <ac:spMk id="56" creationId="{8A321ED1-72AE-4B51-91A9-143A006AD342}"/>
          </ac:spMkLst>
        </pc:spChg>
        <pc:picChg chg="del">
          <ac:chgData name="Kristin Chaumont" userId="cf002264-b6a8-49fa-92c5-c20cf1cfcf0d" providerId="ADAL" clId="{CE663282-C933-4204-84DD-5F841EAC98D1}" dt="2022-10-20T18:18:01.368" v="201" actId="478"/>
          <ac:picMkLst>
            <pc:docMk/>
            <pc:sldMk cId="3016120753" sldId="264"/>
            <ac:picMk id="4" creationId="{C5DAF4D9-25C1-495D-96DE-16F8F8E0BA23}"/>
          </ac:picMkLst>
        </pc:picChg>
        <pc:picChg chg="del">
          <ac:chgData name="Kristin Chaumont" userId="cf002264-b6a8-49fa-92c5-c20cf1cfcf0d" providerId="ADAL" clId="{CE663282-C933-4204-84DD-5F841EAC98D1}" dt="2022-10-20T18:18:03.212" v="202" actId="478"/>
          <ac:picMkLst>
            <pc:docMk/>
            <pc:sldMk cId="3016120753" sldId="264"/>
            <ac:picMk id="6" creationId="{D8BEF3E0-7D6B-4925-88A7-96BBB3BFA4AC}"/>
          </ac:picMkLst>
        </pc:picChg>
        <pc:picChg chg="del">
          <ac:chgData name="Kristin Chaumont" userId="cf002264-b6a8-49fa-92c5-c20cf1cfcf0d" providerId="ADAL" clId="{CE663282-C933-4204-84DD-5F841EAC98D1}" dt="2022-10-20T18:17:59.781" v="200" actId="478"/>
          <ac:picMkLst>
            <pc:docMk/>
            <pc:sldMk cId="3016120753" sldId="264"/>
            <ac:picMk id="8" creationId="{092F27BD-5F6B-488F-AD99-52E1FFF1F6B8}"/>
          </ac:picMkLst>
        </pc:picChg>
        <pc:picChg chg="add mod">
          <ac:chgData name="Kristin Chaumont" userId="cf002264-b6a8-49fa-92c5-c20cf1cfcf0d" providerId="ADAL" clId="{CE663282-C933-4204-84DD-5F841EAC98D1}" dt="2022-10-20T18:18:58.911" v="239" actId="1076"/>
          <ac:picMkLst>
            <pc:docMk/>
            <pc:sldMk cId="3016120753" sldId="264"/>
            <ac:picMk id="9" creationId="{0433AD5C-5C1A-F6EF-1524-FD6E4BAD53C3}"/>
          </ac:picMkLst>
        </pc:picChg>
        <pc:picChg chg="add mod">
          <ac:chgData name="Kristin Chaumont" userId="cf002264-b6a8-49fa-92c5-c20cf1cfcf0d" providerId="ADAL" clId="{CE663282-C933-4204-84DD-5F841EAC98D1}" dt="2022-10-20T18:19:42.621" v="264" actId="1036"/>
          <ac:picMkLst>
            <pc:docMk/>
            <pc:sldMk cId="3016120753" sldId="264"/>
            <ac:picMk id="11" creationId="{1B7996CE-0C56-4ABC-5674-4B164119A249}"/>
          </ac:picMkLst>
        </pc:picChg>
        <pc:picChg chg="add mod">
          <ac:chgData name="Kristin Chaumont" userId="cf002264-b6a8-49fa-92c5-c20cf1cfcf0d" providerId="ADAL" clId="{CE663282-C933-4204-84DD-5F841EAC98D1}" dt="2022-10-20T18:20:41.139" v="299" actId="1076"/>
          <ac:picMkLst>
            <pc:docMk/>
            <pc:sldMk cId="3016120753" sldId="264"/>
            <ac:picMk id="12" creationId="{3E0D56E5-206E-AF36-AEB3-F3131A09FC95}"/>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7A72135-1B93-284C-B852-D7B891F94DB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AEA7D22-BE55-084B-95A3-2CE5342BFA1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1256DE1-0B4F-C64B-9182-C3A4ACEFB6CC}" type="datetimeFigureOut">
              <a:rPr lang="en-US" smtClean="0"/>
              <a:t>7/7/2023</a:t>
            </a:fld>
            <a:endParaRPr lang="en-US"/>
          </a:p>
        </p:txBody>
      </p:sp>
      <p:sp>
        <p:nvSpPr>
          <p:cNvPr id="4" name="Footer Placeholder 3">
            <a:extLst>
              <a:ext uri="{FF2B5EF4-FFF2-40B4-BE49-F238E27FC236}">
                <a16:creationId xmlns:a16="http://schemas.microsoft.com/office/drawing/2014/main" id="{8622CE8E-8BDF-D344-B0A5-CEAEEB399BD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EE1DF63-4881-CB4D-918B-DCFB215C433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7D9CFD3-2AF5-8842-8F61-48CC4BD19D47}" type="slidenum">
              <a:rPr lang="en-US" smtClean="0"/>
              <a:t>‹#›</a:t>
            </a:fld>
            <a:endParaRPr lang="en-US"/>
          </a:p>
        </p:txBody>
      </p:sp>
    </p:spTree>
    <p:extLst>
      <p:ext uri="{BB962C8B-B14F-4D97-AF65-F5344CB8AC3E}">
        <p14:creationId xmlns:p14="http://schemas.microsoft.com/office/powerpoint/2010/main" val="42708525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ACAD383-78CD-4F1A-BDC4-4DDC8BADC58D}" type="datetimeFigureOut">
              <a:rPr lang="en-US" smtClean="0"/>
              <a:t>7/7/2023</a:t>
            </a:fld>
            <a:endParaRPr lang="en-US"/>
          </a:p>
        </p:txBody>
      </p:sp>
      <p:sp>
        <p:nvSpPr>
          <p:cNvPr id="4" name="Slide Image Placeholder 3"/>
          <p:cNvSpPr>
            <a:spLocks noGrp="1" noRot="1" noChangeAspect="1"/>
          </p:cNvSpPr>
          <p:nvPr>
            <p:ph type="sldImg" idx="2"/>
          </p:nvPr>
        </p:nvSpPr>
        <p:spPr>
          <a:xfrm>
            <a:off x="2103438" y="685800"/>
            <a:ext cx="2651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6DD8A8-16D1-45AE-9AA9-002AD93C8B37}" type="slidenum">
              <a:rPr lang="en-US" smtClean="0"/>
              <a:t>‹#›</a:t>
            </a:fld>
            <a:endParaRPr lang="en-US"/>
          </a:p>
        </p:txBody>
      </p:sp>
    </p:spTree>
    <p:extLst>
      <p:ext uri="{BB962C8B-B14F-4D97-AF65-F5344CB8AC3E}">
        <p14:creationId xmlns:p14="http://schemas.microsoft.com/office/powerpoint/2010/main" val="583104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2" name="Text Placeholder 23">
            <a:extLst>
              <a:ext uri="{FF2B5EF4-FFF2-40B4-BE49-F238E27FC236}">
                <a16:creationId xmlns:a16="http://schemas.microsoft.com/office/drawing/2014/main" id="{A2DEBE67-FDE1-41EF-A846-F4699B82977E}"/>
              </a:ext>
            </a:extLst>
          </p:cNvPr>
          <p:cNvSpPr>
            <a:spLocks noGrp="1"/>
          </p:cNvSpPr>
          <p:nvPr>
            <p:ph type="body" sz="quarter" idx="20" hasCustomPrompt="1"/>
          </p:nvPr>
        </p:nvSpPr>
        <p:spPr>
          <a:xfrm>
            <a:off x="396351" y="661330"/>
            <a:ext cx="6443360" cy="454442"/>
          </a:xfrm>
          <a:prstGeom prst="rect">
            <a:avLst/>
          </a:prstGeom>
        </p:spPr>
        <p:txBody>
          <a:bodyPr/>
          <a:lstStyle>
            <a:lvl1pPr marL="0" indent="0">
              <a:lnSpc>
                <a:spcPct val="80000"/>
              </a:lnSpc>
              <a:buNone/>
              <a:defRPr sz="3900" b="0" i="0">
                <a:solidFill>
                  <a:srgbClr val="92C1C3"/>
                </a:solidFill>
                <a:latin typeface="Rockwell" panose="02060603020205020403" pitchFamily="18" charset="77"/>
              </a:defRPr>
            </a:lvl1pPr>
            <a:lvl2pPr marL="388620" indent="0">
              <a:buNone/>
              <a:defRPr/>
            </a:lvl2pPr>
          </a:lstStyle>
          <a:p>
            <a:pPr lvl="0"/>
            <a:r>
              <a:rPr lang="en-US" dirty="0"/>
              <a:t>TITLE </a:t>
            </a:r>
          </a:p>
        </p:txBody>
      </p:sp>
      <p:sp>
        <p:nvSpPr>
          <p:cNvPr id="13" name="Text Placeholder 43">
            <a:extLst>
              <a:ext uri="{FF2B5EF4-FFF2-40B4-BE49-F238E27FC236}">
                <a16:creationId xmlns:a16="http://schemas.microsoft.com/office/drawing/2014/main" id="{5ABFB1F6-2714-4519-8E4E-62FD5631C559}"/>
              </a:ext>
            </a:extLst>
          </p:cNvPr>
          <p:cNvSpPr>
            <a:spLocks noGrp="1"/>
          </p:cNvSpPr>
          <p:nvPr>
            <p:ph type="body" sz="quarter" idx="33" hasCustomPrompt="1"/>
          </p:nvPr>
        </p:nvSpPr>
        <p:spPr>
          <a:xfrm>
            <a:off x="396352" y="1144155"/>
            <a:ext cx="6443360" cy="867792"/>
          </a:xfrm>
          <a:prstGeom prst="rect">
            <a:avLst/>
          </a:prstGeom>
        </p:spPr>
        <p:txBody>
          <a:bodyPr/>
          <a:lstStyle>
            <a:lvl1pPr marL="0" indent="0">
              <a:lnSpc>
                <a:spcPct val="75000"/>
              </a:lnSpc>
              <a:buNone/>
              <a:defRPr sz="3900" b="1" i="0">
                <a:solidFill>
                  <a:schemeClr val="bg1"/>
                </a:solidFill>
                <a:latin typeface="Arial Black" panose="020B0604020202020204" pitchFamily="34" charset="0"/>
                <a:cs typeface="Arial Black" panose="020B0604020202020204" pitchFamily="34" charset="0"/>
              </a:defRPr>
            </a:lvl1pPr>
          </a:lstStyle>
          <a:p>
            <a:pPr lvl="0"/>
            <a:r>
              <a:rPr lang="en-US" dirty="0"/>
              <a:t>SECOND TITLE</a:t>
            </a:r>
          </a:p>
        </p:txBody>
      </p:sp>
      <p:sp>
        <p:nvSpPr>
          <p:cNvPr id="17" name="Text Placeholder 15">
            <a:extLst>
              <a:ext uri="{FF2B5EF4-FFF2-40B4-BE49-F238E27FC236}">
                <a16:creationId xmlns:a16="http://schemas.microsoft.com/office/drawing/2014/main" id="{45D3194F-9ECE-4B25-AC10-60D3AF13C9FF}"/>
              </a:ext>
            </a:extLst>
          </p:cNvPr>
          <p:cNvSpPr>
            <a:spLocks noGrp="1"/>
          </p:cNvSpPr>
          <p:nvPr>
            <p:ph type="body" sz="quarter" idx="34" hasCustomPrompt="1"/>
          </p:nvPr>
        </p:nvSpPr>
        <p:spPr>
          <a:xfrm>
            <a:off x="777902" y="2173962"/>
            <a:ext cx="6061810" cy="2762882"/>
          </a:xfrm>
          <a:prstGeom prst="rect">
            <a:avLst/>
          </a:prstGeom>
        </p:spPr>
        <p:txBody>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200">
                <a:solidFill>
                  <a:schemeClr val="bg2">
                    <a:lumMod val="10000"/>
                  </a:schemeClr>
                </a:solidFill>
                <a:latin typeface="Arial" panose="020B0604020202020204" pitchFamily="34" charset="0"/>
                <a:cs typeface="Arial" panose="020B0604020202020204" pitchFamily="34" charset="0"/>
              </a:defRPr>
            </a:lvl1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sz="1200" dirty="0">
                <a:solidFill>
                  <a:schemeClr val="accent6">
                    <a:lumMod val="10000"/>
                  </a:schemeClr>
                </a:solidFill>
              </a:rPr>
              <a:t>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endParaRPr lang="en-US" sz="1200" dirty="0">
              <a:solidFill>
                <a:schemeClr val="accent6">
                  <a:lumMod val="10000"/>
                </a:schemeClr>
              </a:solidFill>
            </a:endParaRP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endParaRPr lang="en-US" sz="1200" dirty="0">
              <a:solidFill>
                <a:schemeClr val="accent6">
                  <a:lumMod val="10000"/>
                </a:schemeClr>
              </a:solidFill>
            </a:endParaRPr>
          </a:p>
          <a:p>
            <a:pPr lvl="0"/>
            <a:r>
              <a:rPr lang="en-US" sz="1200" dirty="0">
                <a:latin typeface="Arial" panose="020B0604020202020204" pitchFamily="34" charset="0"/>
                <a:cs typeface="Arial" panose="020B0604020202020204" pitchFamily="34" charset="0"/>
              </a:rPr>
              <a:t> </a:t>
            </a:r>
            <a:endParaRPr lang="en-US" dirty="0"/>
          </a:p>
        </p:txBody>
      </p:sp>
      <p:sp>
        <p:nvSpPr>
          <p:cNvPr id="20" name="Text Placeholder 15">
            <a:extLst>
              <a:ext uri="{FF2B5EF4-FFF2-40B4-BE49-F238E27FC236}">
                <a16:creationId xmlns:a16="http://schemas.microsoft.com/office/drawing/2014/main" id="{DEC3583B-A7CF-46AD-A0AE-B07A97E640BA}"/>
              </a:ext>
            </a:extLst>
          </p:cNvPr>
          <p:cNvSpPr>
            <a:spLocks noGrp="1"/>
          </p:cNvSpPr>
          <p:nvPr>
            <p:ph type="body" sz="quarter" idx="36" hasCustomPrompt="1"/>
          </p:nvPr>
        </p:nvSpPr>
        <p:spPr>
          <a:xfrm>
            <a:off x="777902" y="5489413"/>
            <a:ext cx="6061810" cy="1423451"/>
          </a:xfrm>
          <a:prstGeom prst="rect">
            <a:avLst/>
          </a:prstGeom>
        </p:spPr>
        <p:txBody>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200">
                <a:solidFill>
                  <a:schemeClr val="bg2">
                    <a:lumMod val="10000"/>
                  </a:schemeClr>
                </a:solidFill>
                <a:latin typeface="Arial" panose="020B0604020202020204" pitchFamily="34" charset="0"/>
                <a:cs typeface="Arial" panose="020B0604020202020204" pitchFamily="34" charset="0"/>
              </a:defRPr>
            </a:lvl1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sz="1200" dirty="0">
                <a:solidFill>
                  <a:schemeClr val="accent6">
                    <a:lumMod val="10000"/>
                  </a:schemeClr>
                </a:solidFill>
              </a:rPr>
              <a:t>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endParaRPr lang="en-US" sz="1200" dirty="0">
              <a:solidFill>
                <a:schemeClr val="accent6">
                  <a:lumMod val="10000"/>
                </a:schemeClr>
              </a:solidFill>
            </a:endParaRP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endParaRPr lang="en-US" sz="1200" dirty="0">
              <a:solidFill>
                <a:schemeClr val="accent6">
                  <a:lumMod val="10000"/>
                </a:schemeClr>
              </a:solidFill>
            </a:endParaRPr>
          </a:p>
          <a:p>
            <a:pPr lvl="0"/>
            <a:r>
              <a:rPr lang="en-US" sz="1200" dirty="0">
                <a:latin typeface="Arial" panose="020B0604020202020204" pitchFamily="34" charset="0"/>
                <a:cs typeface="Arial" panose="020B0604020202020204" pitchFamily="34" charset="0"/>
              </a:rPr>
              <a:t> </a:t>
            </a:r>
            <a:endParaRPr lang="en-US" dirty="0"/>
          </a:p>
        </p:txBody>
      </p:sp>
      <p:sp>
        <p:nvSpPr>
          <p:cNvPr id="23" name="Text Placeholder 25">
            <a:extLst>
              <a:ext uri="{FF2B5EF4-FFF2-40B4-BE49-F238E27FC236}">
                <a16:creationId xmlns:a16="http://schemas.microsoft.com/office/drawing/2014/main" id="{EEAA2297-006B-446C-895D-A41864723711}"/>
              </a:ext>
            </a:extLst>
          </p:cNvPr>
          <p:cNvSpPr>
            <a:spLocks noGrp="1"/>
          </p:cNvSpPr>
          <p:nvPr>
            <p:ph type="body" sz="quarter" idx="27" hasCustomPrompt="1"/>
          </p:nvPr>
        </p:nvSpPr>
        <p:spPr>
          <a:xfrm>
            <a:off x="777902" y="5138928"/>
            <a:ext cx="4443412" cy="409609"/>
          </a:xfrm>
          <a:prstGeom prst="rect">
            <a:avLst/>
          </a:prstGeom>
        </p:spPr>
        <p:txBody>
          <a:bodyPr/>
          <a:lstStyle>
            <a:lvl1pPr marL="0" indent="0">
              <a:lnSpc>
                <a:spcPct val="100000"/>
              </a:lnSpc>
              <a:buNone/>
              <a:defRPr sz="1600" b="1" i="0">
                <a:solidFill>
                  <a:srgbClr val="167263"/>
                </a:solidFill>
                <a:latin typeface="Rockwell" panose="02060603020205020403" pitchFamily="18" charset="77"/>
              </a:defRPr>
            </a:lvl1pPr>
          </a:lstStyle>
          <a:p>
            <a:pPr lvl="0"/>
            <a:r>
              <a:rPr lang="en-US" dirty="0"/>
              <a:t>HEADER GOES HERE</a:t>
            </a:r>
          </a:p>
        </p:txBody>
      </p:sp>
      <p:sp>
        <p:nvSpPr>
          <p:cNvPr id="24" name="Text Placeholder 15">
            <a:extLst>
              <a:ext uri="{FF2B5EF4-FFF2-40B4-BE49-F238E27FC236}">
                <a16:creationId xmlns:a16="http://schemas.microsoft.com/office/drawing/2014/main" id="{8C70DBEC-6F9E-488B-80E2-3B6C0116902E}"/>
              </a:ext>
            </a:extLst>
          </p:cNvPr>
          <p:cNvSpPr>
            <a:spLocks noGrp="1"/>
          </p:cNvSpPr>
          <p:nvPr>
            <p:ph type="body" sz="quarter" idx="37" hasCustomPrompt="1"/>
          </p:nvPr>
        </p:nvSpPr>
        <p:spPr>
          <a:xfrm>
            <a:off x="777902" y="7424858"/>
            <a:ext cx="2432600" cy="1423451"/>
          </a:xfrm>
          <a:prstGeom prst="rect">
            <a:avLst/>
          </a:prstGeom>
        </p:spPr>
        <p:txBody>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200">
                <a:solidFill>
                  <a:schemeClr val="bg2">
                    <a:lumMod val="10000"/>
                  </a:schemeClr>
                </a:solidFill>
                <a:latin typeface="Arial" panose="020B0604020202020204" pitchFamily="34" charset="0"/>
                <a:cs typeface="Arial" panose="020B0604020202020204" pitchFamily="34" charset="0"/>
              </a:defRPr>
            </a:lvl1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sz="1200" dirty="0">
                <a:solidFill>
                  <a:schemeClr val="accent6">
                    <a:lumMod val="10000"/>
                  </a:schemeClr>
                </a:solidFill>
              </a:rPr>
              <a:t>Copy and bullets copy and bullets copy and bullets copy and bullets copy and bullets copy and bullets copy and bullets copy and bullets copy and bullets copy and bullets copy and bullets copy and bullets copy and bullets copy and bullets copy and bullets copy and</a:t>
            </a:r>
            <a:endParaRPr lang="en-US" dirty="0"/>
          </a:p>
        </p:txBody>
      </p:sp>
      <p:sp>
        <p:nvSpPr>
          <p:cNvPr id="25" name="Text Placeholder 25">
            <a:extLst>
              <a:ext uri="{FF2B5EF4-FFF2-40B4-BE49-F238E27FC236}">
                <a16:creationId xmlns:a16="http://schemas.microsoft.com/office/drawing/2014/main" id="{2431CA21-A6F2-494B-8DC2-9E148CC7F30D}"/>
              </a:ext>
            </a:extLst>
          </p:cNvPr>
          <p:cNvSpPr>
            <a:spLocks noGrp="1"/>
          </p:cNvSpPr>
          <p:nvPr>
            <p:ph type="body" sz="quarter" idx="38" hasCustomPrompt="1"/>
          </p:nvPr>
        </p:nvSpPr>
        <p:spPr>
          <a:xfrm>
            <a:off x="777902" y="7074373"/>
            <a:ext cx="2432599" cy="409609"/>
          </a:xfrm>
          <a:prstGeom prst="rect">
            <a:avLst/>
          </a:prstGeom>
        </p:spPr>
        <p:txBody>
          <a:bodyPr/>
          <a:lstStyle>
            <a:lvl1pPr marL="0" indent="0">
              <a:lnSpc>
                <a:spcPct val="100000"/>
              </a:lnSpc>
              <a:buNone/>
              <a:defRPr sz="1600" b="1" i="0">
                <a:solidFill>
                  <a:srgbClr val="167263"/>
                </a:solidFill>
                <a:latin typeface="Rockwell" panose="02060603020205020403" pitchFamily="18" charset="77"/>
              </a:defRPr>
            </a:lvl1pPr>
          </a:lstStyle>
          <a:p>
            <a:pPr lvl="0"/>
            <a:r>
              <a:rPr lang="en-US" dirty="0"/>
              <a:t>HEADER GOES HERE</a:t>
            </a:r>
          </a:p>
        </p:txBody>
      </p:sp>
      <p:sp>
        <p:nvSpPr>
          <p:cNvPr id="26" name="Text Placeholder 15">
            <a:extLst>
              <a:ext uri="{FF2B5EF4-FFF2-40B4-BE49-F238E27FC236}">
                <a16:creationId xmlns:a16="http://schemas.microsoft.com/office/drawing/2014/main" id="{B5A11A4D-52AF-41BB-ABE8-B8D9EB35FC3B}"/>
              </a:ext>
            </a:extLst>
          </p:cNvPr>
          <p:cNvSpPr>
            <a:spLocks noGrp="1"/>
          </p:cNvSpPr>
          <p:nvPr>
            <p:ph type="body" sz="quarter" idx="39" hasCustomPrompt="1"/>
          </p:nvPr>
        </p:nvSpPr>
        <p:spPr>
          <a:xfrm>
            <a:off x="4407112" y="7424858"/>
            <a:ext cx="2432600" cy="1423451"/>
          </a:xfrm>
          <a:prstGeom prst="rect">
            <a:avLst/>
          </a:prstGeom>
        </p:spPr>
        <p:txBody>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200">
                <a:solidFill>
                  <a:schemeClr val="bg2">
                    <a:lumMod val="10000"/>
                  </a:schemeClr>
                </a:solidFill>
                <a:latin typeface="Arial" panose="020B0604020202020204" pitchFamily="34" charset="0"/>
                <a:cs typeface="Arial" panose="020B0604020202020204" pitchFamily="34" charset="0"/>
              </a:defRPr>
            </a:lvl1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sz="1200" dirty="0">
                <a:solidFill>
                  <a:schemeClr val="accent6">
                    <a:lumMod val="10000"/>
                  </a:schemeClr>
                </a:solidFill>
              </a:rPr>
              <a:t>Copy and bullets copy and bullets copy and bullets copy and bullets copy and bullets copy and bullets copy and bullets copy and bullets copy and bullets copy and bullets copy and bullets copy and bullets copy and bullets copy and bullets copy and bullets copy and</a:t>
            </a:r>
            <a:endParaRPr lang="en-US" dirty="0"/>
          </a:p>
        </p:txBody>
      </p:sp>
      <p:sp>
        <p:nvSpPr>
          <p:cNvPr id="27" name="Text Placeholder 25">
            <a:extLst>
              <a:ext uri="{FF2B5EF4-FFF2-40B4-BE49-F238E27FC236}">
                <a16:creationId xmlns:a16="http://schemas.microsoft.com/office/drawing/2014/main" id="{D0F03442-81C7-4753-8D1E-68670FA62321}"/>
              </a:ext>
            </a:extLst>
          </p:cNvPr>
          <p:cNvSpPr>
            <a:spLocks noGrp="1"/>
          </p:cNvSpPr>
          <p:nvPr>
            <p:ph type="body" sz="quarter" idx="40" hasCustomPrompt="1"/>
          </p:nvPr>
        </p:nvSpPr>
        <p:spPr>
          <a:xfrm>
            <a:off x="4407112" y="7074373"/>
            <a:ext cx="2432599" cy="409609"/>
          </a:xfrm>
          <a:prstGeom prst="rect">
            <a:avLst/>
          </a:prstGeom>
        </p:spPr>
        <p:txBody>
          <a:bodyPr/>
          <a:lstStyle>
            <a:lvl1pPr marL="0" indent="0">
              <a:lnSpc>
                <a:spcPct val="100000"/>
              </a:lnSpc>
              <a:buNone/>
              <a:defRPr sz="1600" b="1" i="0">
                <a:solidFill>
                  <a:srgbClr val="167263"/>
                </a:solidFill>
                <a:latin typeface="Rockwell" panose="02060603020205020403" pitchFamily="18" charset="77"/>
              </a:defRPr>
            </a:lvl1pPr>
          </a:lstStyle>
          <a:p>
            <a:pPr lvl="0"/>
            <a:r>
              <a:rPr lang="en-US" dirty="0"/>
              <a:t>HEADER GOES HERE</a:t>
            </a:r>
          </a:p>
        </p:txBody>
      </p:sp>
    </p:spTree>
    <p:extLst>
      <p:ext uri="{BB962C8B-B14F-4D97-AF65-F5344CB8AC3E}">
        <p14:creationId xmlns:p14="http://schemas.microsoft.com/office/powerpoint/2010/main" val="36261650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534353" y="2677584"/>
            <a:ext cx="6703695" cy="6381962"/>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29AEE7-2FD8-C649-965B-92798B4470A7}" type="datetimeFigureOut">
              <a:rPr lang="en-US" smtClean="0"/>
              <a:t>7/7/2023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715D4F-4B28-6848-8D6A-1F5921DA7A7A}" type="slidenum">
              <a:rPr lang="en-US" smtClean="0"/>
              <a:t>‹#›</a:t>
            </a:fld>
            <a:endParaRPr lang="en-US"/>
          </a:p>
        </p:txBody>
      </p:sp>
    </p:spTree>
    <p:extLst>
      <p:ext uri="{BB962C8B-B14F-4D97-AF65-F5344CB8AC3E}">
        <p14:creationId xmlns:p14="http://schemas.microsoft.com/office/powerpoint/2010/main" val="31930098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29AEE7-2FD8-C649-965B-92798B4470A7}" type="datetimeFigureOut">
              <a:rPr lang="en-US" smtClean="0"/>
              <a:t>7/7/2023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715D4F-4B28-6848-8D6A-1F5921DA7A7A}" type="slidenum">
              <a:rPr lang="en-US" smtClean="0"/>
              <a:t>‹#›</a:t>
            </a:fld>
            <a:endParaRPr lang="en-US"/>
          </a:p>
        </p:txBody>
      </p:sp>
    </p:spTree>
    <p:extLst>
      <p:ext uri="{BB962C8B-B14F-4D97-AF65-F5344CB8AC3E}">
        <p14:creationId xmlns:p14="http://schemas.microsoft.com/office/powerpoint/2010/main" val="8097416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2"/>
          </a:xfrm>
        </p:spPr>
        <p:txBody>
          <a:bodyPr anchor="b"/>
          <a:lstStyle>
            <a:lvl1pPr algn="ctr">
              <a:defRPr sz="5100"/>
            </a:lvl1pPr>
          </a:lstStyle>
          <a:p>
            <a:r>
              <a:rPr lang="en-US"/>
              <a:t>Click to edit Master title style</a:t>
            </a:r>
            <a:endParaRPr lang="en-US" dirty="0"/>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01" indent="0" algn="ctr">
              <a:buNone/>
              <a:defRPr sz="1700"/>
            </a:lvl2pPr>
            <a:lvl3pPr marL="777202" indent="0" algn="ctr">
              <a:buNone/>
              <a:defRPr sz="1530"/>
            </a:lvl3pPr>
            <a:lvl4pPr marL="1165803" indent="0" algn="ctr">
              <a:buNone/>
              <a:defRPr sz="1360"/>
            </a:lvl4pPr>
            <a:lvl5pPr marL="1554404" indent="0" algn="ctr">
              <a:buNone/>
              <a:defRPr sz="1360"/>
            </a:lvl5pPr>
            <a:lvl6pPr marL="1943004" indent="0" algn="ctr">
              <a:buNone/>
              <a:defRPr sz="1360"/>
            </a:lvl6pPr>
            <a:lvl7pPr marL="2331606" indent="0" algn="ctr">
              <a:buNone/>
              <a:defRPr sz="1360"/>
            </a:lvl7pPr>
            <a:lvl8pPr marL="2720207" indent="0" algn="ctr">
              <a:buNone/>
              <a:defRPr sz="1360"/>
            </a:lvl8pPr>
            <a:lvl9pPr marL="3108807" indent="0" algn="ctr">
              <a:buNone/>
              <a:defRPr sz="13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CCC3555-2FD3-2641-B11E-519071432D20}" type="datetimeFigureOut">
              <a:rPr lang="en-US" smtClean="0"/>
              <a:t>7/7/2023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AC5DA4-1C99-5548-9BC2-DA7F13CC20B3}" type="slidenum">
              <a:rPr lang="en-US" smtClean="0"/>
              <a:t>‹#›</a:t>
            </a:fld>
            <a:endParaRPr lang="en-US"/>
          </a:p>
        </p:txBody>
      </p:sp>
    </p:spTree>
    <p:extLst>
      <p:ext uri="{BB962C8B-B14F-4D97-AF65-F5344CB8AC3E}">
        <p14:creationId xmlns:p14="http://schemas.microsoft.com/office/powerpoint/2010/main" val="3783144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0" name="Picture Placeholder 3">
            <a:extLst>
              <a:ext uri="{FF2B5EF4-FFF2-40B4-BE49-F238E27FC236}">
                <a16:creationId xmlns:a16="http://schemas.microsoft.com/office/drawing/2014/main" id="{4ED89F38-FFC0-43F9-A11E-19B690B75925}"/>
              </a:ext>
            </a:extLst>
          </p:cNvPr>
          <p:cNvSpPr>
            <a:spLocks noGrp="1"/>
          </p:cNvSpPr>
          <p:nvPr>
            <p:ph type="pic" sz="quarter" idx="4294967295"/>
          </p:nvPr>
        </p:nvSpPr>
        <p:spPr>
          <a:xfrm>
            <a:off x="5535894" y="2776072"/>
            <a:ext cx="2239339" cy="6266287"/>
          </a:xfrm>
          <a:prstGeom prst="rect">
            <a:avLst/>
          </a:prstGeom>
        </p:spPr>
        <p:txBody>
          <a:bodyPr/>
          <a:lstStyle>
            <a:lvl1pPr>
              <a:defRPr/>
            </a:lvl1pPr>
          </a:lstStyle>
          <a:p>
            <a:r>
              <a:rPr lang="en-US" dirty="0"/>
              <a:t>Click icon to add picture</a:t>
            </a:r>
          </a:p>
        </p:txBody>
      </p:sp>
      <p:sp>
        <p:nvSpPr>
          <p:cNvPr id="24" name="Text Placeholder 23">
            <a:extLst>
              <a:ext uri="{FF2B5EF4-FFF2-40B4-BE49-F238E27FC236}">
                <a16:creationId xmlns:a16="http://schemas.microsoft.com/office/drawing/2014/main" id="{B38A6470-EF0F-4AE6-BD8A-4AF792C73231}"/>
              </a:ext>
            </a:extLst>
          </p:cNvPr>
          <p:cNvSpPr>
            <a:spLocks noGrp="1"/>
          </p:cNvSpPr>
          <p:nvPr>
            <p:ph type="body" sz="quarter" idx="20" hasCustomPrompt="1"/>
          </p:nvPr>
        </p:nvSpPr>
        <p:spPr>
          <a:xfrm>
            <a:off x="813830" y="320615"/>
            <a:ext cx="6555815" cy="392292"/>
          </a:xfrm>
          <a:prstGeom prst="rect">
            <a:avLst/>
          </a:prstGeom>
        </p:spPr>
        <p:txBody>
          <a:bodyPr/>
          <a:lstStyle>
            <a:lvl1pPr marL="0" indent="0">
              <a:lnSpc>
                <a:spcPct val="80000"/>
              </a:lnSpc>
              <a:buNone/>
              <a:defRPr sz="3900" b="0" i="0">
                <a:solidFill>
                  <a:srgbClr val="92C1C3"/>
                </a:solidFill>
                <a:latin typeface="Rockwell" panose="02060603020205020403" pitchFamily="18" charset="77"/>
              </a:defRPr>
            </a:lvl1pPr>
            <a:lvl2pPr marL="388620" indent="0">
              <a:buNone/>
              <a:defRPr/>
            </a:lvl2pPr>
          </a:lstStyle>
          <a:p>
            <a:pPr lvl="0"/>
            <a:r>
              <a:rPr lang="en-US" dirty="0"/>
              <a:t>TITLE </a:t>
            </a:r>
          </a:p>
        </p:txBody>
      </p:sp>
      <p:sp>
        <p:nvSpPr>
          <p:cNvPr id="25" name="Text Placeholder 43">
            <a:extLst>
              <a:ext uri="{FF2B5EF4-FFF2-40B4-BE49-F238E27FC236}">
                <a16:creationId xmlns:a16="http://schemas.microsoft.com/office/drawing/2014/main" id="{5A84EFD9-1D54-4E5F-917F-3DB79C0D1A1D}"/>
              </a:ext>
            </a:extLst>
          </p:cNvPr>
          <p:cNvSpPr>
            <a:spLocks noGrp="1"/>
          </p:cNvSpPr>
          <p:nvPr>
            <p:ph type="body" sz="quarter" idx="33" hasCustomPrompt="1"/>
          </p:nvPr>
        </p:nvSpPr>
        <p:spPr>
          <a:xfrm>
            <a:off x="813831" y="803440"/>
            <a:ext cx="6555815" cy="749111"/>
          </a:xfrm>
          <a:prstGeom prst="rect">
            <a:avLst/>
          </a:prstGeom>
        </p:spPr>
        <p:txBody>
          <a:bodyPr/>
          <a:lstStyle>
            <a:lvl1pPr marL="0" indent="0">
              <a:lnSpc>
                <a:spcPct val="75000"/>
              </a:lnSpc>
              <a:buNone/>
              <a:defRPr sz="3900" b="1" i="0">
                <a:solidFill>
                  <a:schemeClr val="bg1"/>
                </a:solidFill>
                <a:latin typeface="Arial Black" panose="020B0604020202020204" pitchFamily="34" charset="0"/>
                <a:cs typeface="Arial Black" panose="020B0604020202020204" pitchFamily="34" charset="0"/>
              </a:defRPr>
            </a:lvl1pPr>
          </a:lstStyle>
          <a:p>
            <a:pPr lvl="0"/>
            <a:r>
              <a:rPr lang="en-US" dirty="0"/>
              <a:t>SECOND TITLE</a:t>
            </a:r>
          </a:p>
        </p:txBody>
      </p:sp>
      <p:sp>
        <p:nvSpPr>
          <p:cNvPr id="26" name="Text Placeholder 15">
            <a:extLst>
              <a:ext uri="{FF2B5EF4-FFF2-40B4-BE49-F238E27FC236}">
                <a16:creationId xmlns:a16="http://schemas.microsoft.com/office/drawing/2014/main" id="{7305A06A-63B0-488B-B68B-E9D2AB7B8E1C}"/>
              </a:ext>
            </a:extLst>
          </p:cNvPr>
          <p:cNvSpPr>
            <a:spLocks noGrp="1"/>
          </p:cNvSpPr>
          <p:nvPr>
            <p:ph type="body" sz="quarter" idx="34" hasCustomPrompt="1"/>
          </p:nvPr>
        </p:nvSpPr>
        <p:spPr>
          <a:xfrm>
            <a:off x="589236" y="3551190"/>
            <a:ext cx="4862089" cy="1314802"/>
          </a:xfrm>
          <a:prstGeom prst="rect">
            <a:avLst/>
          </a:prstGeom>
        </p:spPr>
        <p:txBody>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200">
                <a:solidFill>
                  <a:schemeClr val="bg2">
                    <a:lumMod val="10000"/>
                  </a:schemeClr>
                </a:solidFill>
                <a:latin typeface="Arial" panose="020B0604020202020204" pitchFamily="34" charset="0"/>
                <a:cs typeface="Arial" panose="020B0604020202020204" pitchFamily="34" charset="0"/>
              </a:defRPr>
            </a:lvl1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sz="1200" dirty="0">
                <a:solidFill>
                  <a:schemeClr val="accent6">
                    <a:lumMod val="10000"/>
                  </a:schemeClr>
                </a:solidFill>
              </a:rPr>
              <a:t>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a:t>
            </a:r>
            <a:endParaRPr lang="en-US" dirty="0"/>
          </a:p>
        </p:txBody>
      </p:sp>
      <p:sp>
        <p:nvSpPr>
          <p:cNvPr id="30" name="Text Placeholder 25">
            <a:extLst>
              <a:ext uri="{FF2B5EF4-FFF2-40B4-BE49-F238E27FC236}">
                <a16:creationId xmlns:a16="http://schemas.microsoft.com/office/drawing/2014/main" id="{41707FAC-D31A-4728-9991-CE3C65170A85}"/>
              </a:ext>
            </a:extLst>
          </p:cNvPr>
          <p:cNvSpPr>
            <a:spLocks noGrp="1"/>
          </p:cNvSpPr>
          <p:nvPr>
            <p:ph type="body" sz="quarter" idx="40" hasCustomPrompt="1"/>
          </p:nvPr>
        </p:nvSpPr>
        <p:spPr>
          <a:xfrm>
            <a:off x="592330" y="3080714"/>
            <a:ext cx="4858995" cy="251224"/>
          </a:xfrm>
          <a:prstGeom prst="rect">
            <a:avLst/>
          </a:prstGeom>
        </p:spPr>
        <p:txBody>
          <a:bodyPr/>
          <a:lstStyle>
            <a:lvl1pPr marL="0" indent="0" algn="l">
              <a:lnSpc>
                <a:spcPct val="100000"/>
              </a:lnSpc>
              <a:buNone/>
              <a:defRPr sz="1200" b="1" i="0">
                <a:solidFill>
                  <a:srgbClr val="2F6D8F"/>
                </a:solidFill>
                <a:latin typeface="Rockwell" panose="02060603020205020403" pitchFamily="18" charset="77"/>
              </a:defRPr>
            </a:lvl1pPr>
          </a:lstStyle>
          <a:p>
            <a:pPr lvl="0"/>
            <a:r>
              <a:rPr lang="en-US" dirty="0"/>
              <a:t>HEADER GOES HERE</a:t>
            </a:r>
          </a:p>
        </p:txBody>
      </p:sp>
      <p:sp>
        <p:nvSpPr>
          <p:cNvPr id="33" name="Text Placeholder 25">
            <a:extLst>
              <a:ext uri="{FF2B5EF4-FFF2-40B4-BE49-F238E27FC236}">
                <a16:creationId xmlns:a16="http://schemas.microsoft.com/office/drawing/2014/main" id="{9C91D1E5-C1F9-444C-8CD0-430E90B85173}"/>
              </a:ext>
            </a:extLst>
          </p:cNvPr>
          <p:cNvSpPr>
            <a:spLocks noGrp="1"/>
          </p:cNvSpPr>
          <p:nvPr>
            <p:ph type="body" sz="quarter" idx="38" hasCustomPrompt="1"/>
          </p:nvPr>
        </p:nvSpPr>
        <p:spPr>
          <a:xfrm>
            <a:off x="560349" y="1607525"/>
            <a:ext cx="2145857" cy="409609"/>
          </a:xfrm>
          <a:prstGeom prst="rect">
            <a:avLst/>
          </a:prstGeom>
        </p:spPr>
        <p:txBody>
          <a:bodyPr/>
          <a:lstStyle>
            <a:lvl1pPr marL="0" indent="0" algn="ctr">
              <a:lnSpc>
                <a:spcPct val="100000"/>
              </a:lnSpc>
              <a:buNone/>
              <a:defRPr sz="1200" b="1" i="0">
                <a:solidFill>
                  <a:srgbClr val="2F6D8F"/>
                </a:solidFill>
                <a:latin typeface="Rockwell" panose="02060603020205020403" pitchFamily="18" charset="77"/>
              </a:defRPr>
            </a:lvl1pPr>
          </a:lstStyle>
          <a:p>
            <a:pPr lvl="0"/>
            <a:r>
              <a:rPr lang="en-US" dirty="0"/>
              <a:t>HEADER GOES HERE</a:t>
            </a:r>
          </a:p>
        </p:txBody>
      </p:sp>
      <p:sp>
        <p:nvSpPr>
          <p:cNvPr id="34" name="Text Placeholder 31">
            <a:extLst>
              <a:ext uri="{FF2B5EF4-FFF2-40B4-BE49-F238E27FC236}">
                <a16:creationId xmlns:a16="http://schemas.microsoft.com/office/drawing/2014/main" id="{4A12A2CB-D778-4E10-A9B4-9C0842F8B564}"/>
              </a:ext>
            </a:extLst>
          </p:cNvPr>
          <p:cNvSpPr>
            <a:spLocks noGrp="1"/>
          </p:cNvSpPr>
          <p:nvPr>
            <p:ph type="body" sz="quarter" idx="41" hasCustomPrompt="1"/>
          </p:nvPr>
        </p:nvSpPr>
        <p:spPr>
          <a:xfrm>
            <a:off x="560349" y="1829828"/>
            <a:ext cx="2141538" cy="934052"/>
          </a:xfrm>
          <a:prstGeom prst="rect">
            <a:avLst/>
          </a:prstGeom>
        </p:spPr>
        <p:txBody>
          <a:bodyPr/>
          <a:lstStyle>
            <a:lvl1pPr marL="0" marR="0" indent="0" algn="ctr" defTabSz="777240" rtl="0" eaLnBrk="1" fontAlgn="auto" latinLnBrk="0" hangingPunct="1">
              <a:lnSpc>
                <a:spcPct val="90000"/>
              </a:lnSpc>
              <a:spcBef>
                <a:spcPts val="850"/>
              </a:spcBef>
              <a:spcAft>
                <a:spcPts val="0"/>
              </a:spcAft>
              <a:buClrTx/>
              <a:buSzTx/>
              <a:buFont typeface="Arial" panose="020B0604020202020204" pitchFamily="34" charset="0"/>
              <a:buNone/>
              <a:tabLst/>
              <a:defRPr sz="1200">
                <a:solidFill>
                  <a:schemeClr val="accent1"/>
                </a:solidFill>
                <a:latin typeface="Arial" panose="020B0604020202020204" pitchFamily="34" charset="0"/>
                <a:cs typeface="Arial" panose="020B0604020202020204" pitchFamily="34" charset="0"/>
              </a:defRPr>
            </a:lvl1pPr>
            <a:lvl2pPr marL="388620" indent="0" algn="ctr">
              <a:buNone/>
              <a:defRPr sz="1200">
                <a:latin typeface="Arial" panose="020B0604020202020204" pitchFamily="34" charset="0"/>
                <a:cs typeface="Arial" panose="020B0604020202020204" pitchFamily="34" charset="0"/>
              </a:defRPr>
            </a:lvl2pPr>
            <a:lvl3pPr marL="777240" indent="0" algn="ctr">
              <a:buNone/>
              <a:defRPr sz="1200">
                <a:latin typeface="Arial" panose="020B0604020202020204" pitchFamily="34" charset="0"/>
                <a:cs typeface="Arial" panose="020B0604020202020204" pitchFamily="34" charset="0"/>
              </a:defRPr>
            </a:lvl3pPr>
            <a:lvl4pPr marL="1165860" indent="0" algn="ctr">
              <a:buNone/>
              <a:defRPr sz="1200">
                <a:latin typeface="Arial" panose="020B0604020202020204" pitchFamily="34" charset="0"/>
                <a:cs typeface="Arial" panose="020B0604020202020204" pitchFamily="34" charset="0"/>
              </a:defRPr>
            </a:lvl4pPr>
            <a:lvl5pPr marL="1554480" indent="0" algn="ctr">
              <a:buNone/>
              <a:defRPr sz="1200">
                <a:latin typeface="Arial" panose="020B0604020202020204" pitchFamily="34" charset="0"/>
                <a:cs typeface="Arial" panose="020B0604020202020204" pitchFamily="34" charset="0"/>
              </a:defRPr>
            </a:lvl5pPr>
          </a:lstStyle>
          <a:p>
            <a:pPr marL="0" marR="0" lvl="0" indent="0" algn="ctr"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Copy goes here copy goes here copy goes here copy goes here copy goes here copy goes here</a:t>
            </a:r>
          </a:p>
          <a:p>
            <a:pPr lvl="0"/>
            <a:endParaRPr lang="en-US" dirty="0"/>
          </a:p>
        </p:txBody>
      </p:sp>
      <p:sp>
        <p:nvSpPr>
          <p:cNvPr id="35" name="Text Placeholder 25">
            <a:extLst>
              <a:ext uri="{FF2B5EF4-FFF2-40B4-BE49-F238E27FC236}">
                <a16:creationId xmlns:a16="http://schemas.microsoft.com/office/drawing/2014/main" id="{1EE7BE77-43FE-4F01-B77E-1403DCBEC9D2}"/>
              </a:ext>
            </a:extLst>
          </p:cNvPr>
          <p:cNvSpPr>
            <a:spLocks noGrp="1"/>
          </p:cNvSpPr>
          <p:nvPr>
            <p:ph type="body" sz="quarter" idx="42" hasCustomPrompt="1"/>
          </p:nvPr>
        </p:nvSpPr>
        <p:spPr>
          <a:xfrm>
            <a:off x="3053613" y="1613621"/>
            <a:ext cx="2145857" cy="409609"/>
          </a:xfrm>
          <a:prstGeom prst="rect">
            <a:avLst/>
          </a:prstGeom>
        </p:spPr>
        <p:txBody>
          <a:bodyPr/>
          <a:lstStyle>
            <a:lvl1pPr marL="0" indent="0" algn="ctr">
              <a:lnSpc>
                <a:spcPct val="100000"/>
              </a:lnSpc>
              <a:buNone/>
              <a:defRPr sz="1200" b="1" i="0">
                <a:solidFill>
                  <a:srgbClr val="2F6D8F"/>
                </a:solidFill>
                <a:latin typeface="Rockwell" panose="02060603020205020403" pitchFamily="18" charset="77"/>
              </a:defRPr>
            </a:lvl1pPr>
          </a:lstStyle>
          <a:p>
            <a:pPr lvl="0"/>
            <a:r>
              <a:rPr lang="en-US" dirty="0"/>
              <a:t>HEADER GOES HERE</a:t>
            </a:r>
          </a:p>
        </p:txBody>
      </p:sp>
      <p:sp>
        <p:nvSpPr>
          <p:cNvPr id="36" name="Text Placeholder 31">
            <a:extLst>
              <a:ext uri="{FF2B5EF4-FFF2-40B4-BE49-F238E27FC236}">
                <a16:creationId xmlns:a16="http://schemas.microsoft.com/office/drawing/2014/main" id="{FB1E0DFA-B997-4791-AF83-0BEC201C0DC3}"/>
              </a:ext>
            </a:extLst>
          </p:cNvPr>
          <p:cNvSpPr>
            <a:spLocks noGrp="1"/>
          </p:cNvSpPr>
          <p:nvPr>
            <p:ph type="body" sz="quarter" idx="43" hasCustomPrompt="1"/>
          </p:nvPr>
        </p:nvSpPr>
        <p:spPr>
          <a:xfrm>
            <a:off x="3053613" y="1835924"/>
            <a:ext cx="2141538" cy="934052"/>
          </a:xfrm>
          <a:prstGeom prst="rect">
            <a:avLst/>
          </a:prstGeom>
        </p:spPr>
        <p:txBody>
          <a:bodyPr/>
          <a:lstStyle>
            <a:lvl1pPr marL="0" marR="0" indent="0" algn="ctr" defTabSz="777240" rtl="0" eaLnBrk="1" fontAlgn="auto" latinLnBrk="0" hangingPunct="1">
              <a:lnSpc>
                <a:spcPct val="90000"/>
              </a:lnSpc>
              <a:spcBef>
                <a:spcPts val="850"/>
              </a:spcBef>
              <a:spcAft>
                <a:spcPts val="0"/>
              </a:spcAft>
              <a:buClrTx/>
              <a:buSzTx/>
              <a:buFont typeface="Arial" panose="020B0604020202020204" pitchFamily="34" charset="0"/>
              <a:buNone/>
              <a:tabLst/>
              <a:defRPr sz="1200">
                <a:solidFill>
                  <a:schemeClr val="accent1"/>
                </a:solidFill>
                <a:latin typeface="Arial" panose="020B0604020202020204" pitchFamily="34" charset="0"/>
                <a:cs typeface="Arial" panose="020B0604020202020204" pitchFamily="34" charset="0"/>
              </a:defRPr>
            </a:lvl1pPr>
            <a:lvl2pPr marL="388620" indent="0" algn="ctr">
              <a:buNone/>
              <a:defRPr sz="1200">
                <a:latin typeface="Arial" panose="020B0604020202020204" pitchFamily="34" charset="0"/>
                <a:cs typeface="Arial" panose="020B0604020202020204" pitchFamily="34" charset="0"/>
              </a:defRPr>
            </a:lvl2pPr>
            <a:lvl3pPr marL="777240" indent="0" algn="ctr">
              <a:buNone/>
              <a:defRPr sz="1200">
                <a:latin typeface="Arial" panose="020B0604020202020204" pitchFamily="34" charset="0"/>
                <a:cs typeface="Arial" panose="020B0604020202020204" pitchFamily="34" charset="0"/>
              </a:defRPr>
            </a:lvl3pPr>
            <a:lvl4pPr marL="1165860" indent="0" algn="ctr">
              <a:buNone/>
              <a:defRPr sz="1200">
                <a:latin typeface="Arial" panose="020B0604020202020204" pitchFamily="34" charset="0"/>
                <a:cs typeface="Arial" panose="020B0604020202020204" pitchFamily="34" charset="0"/>
              </a:defRPr>
            </a:lvl4pPr>
            <a:lvl5pPr marL="1554480" indent="0" algn="ctr">
              <a:buNone/>
              <a:defRPr sz="1200">
                <a:latin typeface="Arial" panose="020B0604020202020204" pitchFamily="34" charset="0"/>
                <a:cs typeface="Arial" panose="020B0604020202020204" pitchFamily="34" charset="0"/>
              </a:defRPr>
            </a:lvl5pPr>
          </a:lstStyle>
          <a:p>
            <a:pPr marL="0" marR="0" lvl="0" indent="0" algn="ctr"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Copy goes here copy goes here copy goes here copy goes here copy goes here copy goes here</a:t>
            </a:r>
          </a:p>
          <a:p>
            <a:pPr lvl="0"/>
            <a:endParaRPr lang="en-US" dirty="0"/>
          </a:p>
        </p:txBody>
      </p:sp>
      <p:sp>
        <p:nvSpPr>
          <p:cNvPr id="37" name="Text Placeholder 25">
            <a:extLst>
              <a:ext uri="{FF2B5EF4-FFF2-40B4-BE49-F238E27FC236}">
                <a16:creationId xmlns:a16="http://schemas.microsoft.com/office/drawing/2014/main" id="{176FECE2-A10F-461A-AF91-4F17682EEFFC}"/>
              </a:ext>
            </a:extLst>
          </p:cNvPr>
          <p:cNvSpPr>
            <a:spLocks noGrp="1"/>
          </p:cNvSpPr>
          <p:nvPr>
            <p:ph type="body" sz="quarter" idx="44" hasCustomPrompt="1"/>
          </p:nvPr>
        </p:nvSpPr>
        <p:spPr>
          <a:xfrm>
            <a:off x="5223789" y="1613621"/>
            <a:ext cx="2145857" cy="409609"/>
          </a:xfrm>
          <a:prstGeom prst="rect">
            <a:avLst/>
          </a:prstGeom>
        </p:spPr>
        <p:txBody>
          <a:bodyPr/>
          <a:lstStyle>
            <a:lvl1pPr marL="0" indent="0" algn="ctr">
              <a:lnSpc>
                <a:spcPct val="100000"/>
              </a:lnSpc>
              <a:buNone/>
              <a:defRPr sz="1200" b="1" i="0">
                <a:solidFill>
                  <a:srgbClr val="2F6D8F"/>
                </a:solidFill>
                <a:latin typeface="Rockwell" panose="02060603020205020403" pitchFamily="18" charset="77"/>
              </a:defRPr>
            </a:lvl1pPr>
          </a:lstStyle>
          <a:p>
            <a:pPr lvl="0"/>
            <a:r>
              <a:rPr lang="en-US" dirty="0"/>
              <a:t>HEADER GOES HERE</a:t>
            </a:r>
          </a:p>
        </p:txBody>
      </p:sp>
      <p:sp>
        <p:nvSpPr>
          <p:cNvPr id="38" name="Text Placeholder 31">
            <a:extLst>
              <a:ext uri="{FF2B5EF4-FFF2-40B4-BE49-F238E27FC236}">
                <a16:creationId xmlns:a16="http://schemas.microsoft.com/office/drawing/2014/main" id="{EF94CC11-34D4-4C53-BE50-3DFAF63B5C3D}"/>
              </a:ext>
            </a:extLst>
          </p:cNvPr>
          <p:cNvSpPr>
            <a:spLocks noGrp="1"/>
          </p:cNvSpPr>
          <p:nvPr>
            <p:ph type="body" sz="quarter" idx="45" hasCustomPrompt="1"/>
          </p:nvPr>
        </p:nvSpPr>
        <p:spPr>
          <a:xfrm>
            <a:off x="5223789" y="1835924"/>
            <a:ext cx="2141538" cy="934052"/>
          </a:xfrm>
          <a:prstGeom prst="rect">
            <a:avLst/>
          </a:prstGeom>
        </p:spPr>
        <p:txBody>
          <a:bodyPr/>
          <a:lstStyle>
            <a:lvl1pPr marL="0" marR="0" indent="0" algn="ctr" defTabSz="777240" rtl="0" eaLnBrk="1" fontAlgn="auto" latinLnBrk="0" hangingPunct="1">
              <a:lnSpc>
                <a:spcPct val="90000"/>
              </a:lnSpc>
              <a:spcBef>
                <a:spcPts val="850"/>
              </a:spcBef>
              <a:spcAft>
                <a:spcPts val="0"/>
              </a:spcAft>
              <a:buClrTx/>
              <a:buSzTx/>
              <a:buFont typeface="Arial" panose="020B0604020202020204" pitchFamily="34" charset="0"/>
              <a:buNone/>
              <a:tabLst/>
              <a:defRPr sz="1200">
                <a:solidFill>
                  <a:schemeClr val="accent1"/>
                </a:solidFill>
                <a:latin typeface="Arial" panose="020B0604020202020204" pitchFamily="34" charset="0"/>
                <a:cs typeface="Arial" panose="020B0604020202020204" pitchFamily="34" charset="0"/>
              </a:defRPr>
            </a:lvl1pPr>
            <a:lvl2pPr marL="388620" indent="0" algn="ctr">
              <a:buNone/>
              <a:defRPr sz="1200">
                <a:latin typeface="Arial" panose="020B0604020202020204" pitchFamily="34" charset="0"/>
                <a:cs typeface="Arial" panose="020B0604020202020204" pitchFamily="34" charset="0"/>
              </a:defRPr>
            </a:lvl2pPr>
            <a:lvl3pPr marL="777240" indent="0" algn="ctr">
              <a:buNone/>
              <a:defRPr sz="1200">
                <a:latin typeface="Arial" panose="020B0604020202020204" pitchFamily="34" charset="0"/>
                <a:cs typeface="Arial" panose="020B0604020202020204" pitchFamily="34" charset="0"/>
              </a:defRPr>
            </a:lvl3pPr>
            <a:lvl4pPr marL="1165860" indent="0" algn="ctr">
              <a:buNone/>
              <a:defRPr sz="1200">
                <a:latin typeface="Arial" panose="020B0604020202020204" pitchFamily="34" charset="0"/>
                <a:cs typeface="Arial" panose="020B0604020202020204" pitchFamily="34" charset="0"/>
              </a:defRPr>
            </a:lvl4pPr>
            <a:lvl5pPr marL="1554480" indent="0" algn="ctr">
              <a:buNone/>
              <a:defRPr sz="1200">
                <a:latin typeface="Arial" panose="020B0604020202020204" pitchFamily="34" charset="0"/>
                <a:cs typeface="Arial" panose="020B0604020202020204" pitchFamily="34" charset="0"/>
              </a:defRPr>
            </a:lvl5pPr>
          </a:lstStyle>
          <a:p>
            <a:pPr marL="0" marR="0" lvl="0" indent="0" algn="ctr"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Copy goes here copy goes here copy goes here copy goes here copy goes here copy goes here</a:t>
            </a:r>
          </a:p>
          <a:p>
            <a:pPr lvl="0"/>
            <a:endParaRPr lang="en-US" dirty="0"/>
          </a:p>
        </p:txBody>
      </p:sp>
      <p:sp>
        <p:nvSpPr>
          <p:cNvPr id="39" name="Text Placeholder 25">
            <a:extLst>
              <a:ext uri="{FF2B5EF4-FFF2-40B4-BE49-F238E27FC236}">
                <a16:creationId xmlns:a16="http://schemas.microsoft.com/office/drawing/2014/main" id="{FBC2FAD8-A15C-4B44-BBF4-08E77E01DC88}"/>
              </a:ext>
            </a:extLst>
          </p:cNvPr>
          <p:cNvSpPr>
            <a:spLocks noGrp="1"/>
          </p:cNvSpPr>
          <p:nvPr>
            <p:ph type="body" sz="quarter" idx="46" hasCustomPrompt="1"/>
          </p:nvPr>
        </p:nvSpPr>
        <p:spPr>
          <a:xfrm>
            <a:off x="590829" y="3294073"/>
            <a:ext cx="4858995" cy="251223"/>
          </a:xfrm>
          <a:prstGeom prst="rect">
            <a:avLst/>
          </a:prstGeom>
        </p:spPr>
        <p:txBody>
          <a:bodyPr/>
          <a:lstStyle>
            <a:lvl1pPr marL="0" indent="0" algn="l">
              <a:lnSpc>
                <a:spcPct val="100000"/>
              </a:lnSpc>
              <a:buNone/>
              <a:defRPr sz="1200" b="1" i="0">
                <a:solidFill>
                  <a:srgbClr val="92C1C3"/>
                </a:solidFill>
                <a:latin typeface="Rockwell" panose="02060603020205020403" pitchFamily="18" charset="77"/>
              </a:defRPr>
            </a:lvl1pPr>
          </a:lstStyle>
          <a:p>
            <a:pPr lvl="0"/>
            <a:r>
              <a:rPr lang="en-US" dirty="0"/>
              <a:t>Subhead here subhead here subhead here</a:t>
            </a:r>
          </a:p>
        </p:txBody>
      </p:sp>
      <p:sp>
        <p:nvSpPr>
          <p:cNvPr id="40" name="Text Placeholder 15">
            <a:extLst>
              <a:ext uri="{FF2B5EF4-FFF2-40B4-BE49-F238E27FC236}">
                <a16:creationId xmlns:a16="http://schemas.microsoft.com/office/drawing/2014/main" id="{E7A94979-7D48-4676-A9C2-496A52964CBD}"/>
              </a:ext>
            </a:extLst>
          </p:cNvPr>
          <p:cNvSpPr>
            <a:spLocks noGrp="1"/>
          </p:cNvSpPr>
          <p:nvPr>
            <p:ph type="body" sz="quarter" idx="47" hasCustomPrompt="1"/>
          </p:nvPr>
        </p:nvSpPr>
        <p:spPr>
          <a:xfrm>
            <a:off x="587735" y="5346890"/>
            <a:ext cx="4862089" cy="1314802"/>
          </a:xfrm>
          <a:prstGeom prst="rect">
            <a:avLst/>
          </a:prstGeom>
        </p:spPr>
        <p:txBody>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200">
                <a:solidFill>
                  <a:schemeClr val="bg2">
                    <a:lumMod val="10000"/>
                  </a:schemeClr>
                </a:solidFill>
                <a:latin typeface="Arial" panose="020B0604020202020204" pitchFamily="34" charset="0"/>
                <a:cs typeface="Arial" panose="020B0604020202020204" pitchFamily="34" charset="0"/>
              </a:defRPr>
            </a:lvl1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sz="1200" dirty="0">
                <a:solidFill>
                  <a:schemeClr val="accent6">
                    <a:lumMod val="10000"/>
                  </a:schemeClr>
                </a:solidFill>
              </a:rPr>
              <a:t>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a:t>
            </a:r>
            <a:endParaRPr lang="en-US" dirty="0"/>
          </a:p>
        </p:txBody>
      </p:sp>
      <p:sp>
        <p:nvSpPr>
          <p:cNvPr id="41" name="Text Placeholder 25">
            <a:extLst>
              <a:ext uri="{FF2B5EF4-FFF2-40B4-BE49-F238E27FC236}">
                <a16:creationId xmlns:a16="http://schemas.microsoft.com/office/drawing/2014/main" id="{385432B2-4537-4DA8-8AA8-61ACAB66E9CF}"/>
              </a:ext>
            </a:extLst>
          </p:cNvPr>
          <p:cNvSpPr>
            <a:spLocks noGrp="1"/>
          </p:cNvSpPr>
          <p:nvPr>
            <p:ph type="body" sz="quarter" idx="48" hasCustomPrompt="1"/>
          </p:nvPr>
        </p:nvSpPr>
        <p:spPr>
          <a:xfrm>
            <a:off x="590829" y="4876414"/>
            <a:ext cx="4858995" cy="251224"/>
          </a:xfrm>
          <a:prstGeom prst="rect">
            <a:avLst/>
          </a:prstGeom>
        </p:spPr>
        <p:txBody>
          <a:bodyPr/>
          <a:lstStyle>
            <a:lvl1pPr marL="0" indent="0" algn="l">
              <a:lnSpc>
                <a:spcPct val="100000"/>
              </a:lnSpc>
              <a:buNone/>
              <a:defRPr sz="1200" b="1" i="0">
                <a:solidFill>
                  <a:srgbClr val="2F6D8F"/>
                </a:solidFill>
                <a:latin typeface="Rockwell" panose="02060603020205020403" pitchFamily="18" charset="77"/>
              </a:defRPr>
            </a:lvl1pPr>
          </a:lstStyle>
          <a:p>
            <a:pPr lvl="0"/>
            <a:r>
              <a:rPr lang="en-US" dirty="0"/>
              <a:t>HEADER GOES HERE</a:t>
            </a:r>
          </a:p>
        </p:txBody>
      </p:sp>
      <p:sp>
        <p:nvSpPr>
          <p:cNvPr id="42" name="Text Placeholder 25">
            <a:extLst>
              <a:ext uri="{FF2B5EF4-FFF2-40B4-BE49-F238E27FC236}">
                <a16:creationId xmlns:a16="http://schemas.microsoft.com/office/drawing/2014/main" id="{27D3FBA8-19EE-45D1-8675-15A294B2BAF6}"/>
              </a:ext>
            </a:extLst>
          </p:cNvPr>
          <p:cNvSpPr>
            <a:spLocks noGrp="1"/>
          </p:cNvSpPr>
          <p:nvPr>
            <p:ph type="body" sz="quarter" idx="49" hasCustomPrompt="1"/>
          </p:nvPr>
        </p:nvSpPr>
        <p:spPr>
          <a:xfrm>
            <a:off x="589328" y="5089773"/>
            <a:ext cx="4858995" cy="251223"/>
          </a:xfrm>
          <a:prstGeom prst="rect">
            <a:avLst/>
          </a:prstGeom>
        </p:spPr>
        <p:txBody>
          <a:bodyPr/>
          <a:lstStyle>
            <a:lvl1pPr marL="0" indent="0" algn="l">
              <a:lnSpc>
                <a:spcPct val="100000"/>
              </a:lnSpc>
              <a:buNone/>
              <a:defRPr sz="1200" b="1" i="0">
                <a:solidFill>
                  <a:srgbClr val="92C1C3"/>
                </a:solidFill>
                <a:latin typeface="Rockwell" panose="02060603020205020403" pitchFamily="18" charset="77"/>
              </a:defRPr>
            </a:lvl1pPr>
          </a:lstStyle>
          <a:p>
            <a:pPr lvl="0"/>
            <a:r>
              <a:rPr lang="en-US" dirty="0"/>
              <a:t>Subhead here subhead here subhead here</a:t>
            </a:r>
          </a:p>
        </p:txBody>
      </p:sp>
      <p:sp>
        <p:nvSpPr>
          <p:cNvPr id="43" name="Text Placeholder 15">
            <a:extLst>
              <a:ext uri="{FF2B5EF4-FFF2-40B4-BE49-F238E27FC236}">
                <a16:creationId xmlns:a16="http://schemas.microsoft.com/office/drawing/2014/main" id="{B84E0F94-36EC-44B9-AA57-D20C65329C2D}"/>
              </a:ext>
            </a:extLst>
          </p:cNvPr>
          <p:cNvSpPr>
            <a:spLocks noGrp="1"/>
          </p:cNvSpPr>
          <p:nvPr>
            <p:ph type="body" sz="quarter" idx="50" hasCustomPrompt="1"/>
          </p:nvPr>
        </p:nvSpPr>
        <p:spPr>
          <a:xfrm>
            <a:off x="578682" y="7129977"/>
            <a:ext cx="4862089" cy="1314802"/>
          </a:xfrm>
          <a:prstGeom prst="rect">
            <a:avLst/>
          </a:prstGeom>
        </p:spPr>
        <p:txBody>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200">
                <a:solidFill>
                  <a:schemeClr val="bg2">
                    <a:lumMod val="10000"/>
                  </a:schemeClr>
                </a:solidFill>
                <a:latin typeface="Arial" panose="020B0604020202020204" pitchFamily="34" charset="0"/>
                <a:cs typeface="Arial" panose="020B0604020202020204" pitchFamily="34" charset="0"/>
              </a:defRPr>
            </a:lvl1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sz="1200" dirty="0">
                <a:solidFill>
                  <a:schemeClr val="accent6">
                    <a:lumMod val="10000"/>
                  </a:schemeClr>
                </a:solidFill>
              </a:rPr>
              <a:t>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a:t>
            </a:r>
            <a:endParaRPr lang="en-US" dirty="0"/>
          </a:p>
        </p:txBody>
      </p:sp>
      <p:sp>
        <p:nvSpPr>
          <p:cNvPr id="44" name="Text Placeholder 25">
            <a:extLst>
              <a:ext uri="{FF2B5EF4-FFF2-40B4-BE49-F238E27FC236}">
                <a16:creationId xmlns:a16="http://schemas.microsoft.com/office/drawing/2014/main" id="{7A0196B9-199E-4C02-878E-2850EF119FE9}"/>
              </a:ext>
            </a:extLst>
          </p:cNvPr>
          <p:cNvSpPr>
            <a:spLocks noGrp="1"/>
          </p:cNvSpPr>
          <p:nvPr>
            <p:ph type="body" sz="quarter" idx="51" hasCustomPrompt="1"/>
          </p:nvPr>
        </p:nvSpPr>
        <p:spPr>
          <a:xfrm>
            <a:off x="581776" y="6659501"/>
            <a:ext cx="4858995" cy="251224"/>
          </a:xfrm>
          <a:prstGeom prst="rect">
            <a:avLst/>
          </a:prstGeom>
        </p:spPr>
        <p:txBody>
          <a:bodyPr/>
          <a:lstStyle>
            <a:lvl1pPr marL="0" indent="0" algn="l">
              <a:lnSpc>
                <a:spcPct val="100000"/>
              </a:lnSpc>
              <a:buNone/>
              <a:defRPr sz="1200" b="1" i="0">
                <a:solidFill>
                  <a:srgbClr val="2F6D8F"/>
                </a:solidFill>
                <a:latin typeface="Rockwell" panose="02060603020205020403" pitchFamily="18" charset="77"/>
              </a:defRPr>
            </a:lvl1pPr>
          </a:lstStyle>
          <a:p>
            <a:pPr lvl="0"/>
            <a:r>
              <a:rPr lang="en-US" dirty="0"/>
              <a:t>HEADER GOES HERE</a:t>
            </a:r>
          </a:p>
        </p:txBody>
      </p:sp>
      <p:sp>
        <p:nvSpPr>
          <p:cNvPr id="45" name="Text Placeholder 25">
            <a:extLst>
              <a:ext uri="{FF2B5EF4-FFF2-40B4-BE49-F238E27FC236}">
                <a16:creationId xmlns:a16="http://schemas.microsoft.com/office/drawing/2014/main" id="{61A19809-7421-473F-A447-91F3A029FDA5}"/>
              </a:ext>
            </a:extLst>
          </p:cNvPr>
          <p:cNvSpPr>
            <a:spLocks noGrp="1"/>
          </p:cNvSpPr>
          <p:nvPr>
            <p:ph type="body" sz="quarter" idx="52" hasCustomPrompt="1"/>
          </p:nvPr>
        </p:nvSpPr>
        <p:spPr>
          <a:xfrm>
            <a:off x="580275" y="6872860"/>
            <a:ext cx="4858995" cy="251223"/>
          </a:xfrm>
          <a:prstGeom prst="rect">
            <a:avLst/>
          </a:prstGeom>
        </p:spPr>
        <p:txBody>
          <a:bodyPr/>
          <a:lstStyle>
            <a:lvl1pPr marL="0" indent="0" algn="l">
              <a:lnSpc>
                <a:spcPct val="100000"/>
              </a:lnSpc>
              <a:buNone/>
              <a:defRPr sz="1200" b="1" i="0">
                <a:solidFill>
                  <a:srgbClr val="92C1C3"/>
                </a:solidFill>
                <a:latin typeface="Rockwell" panose="02060603020205020403" pitchFamily="18" charset="77"/>
              </a:defRPr>
            </a:lvl1pPr>
          </a:lstStyle>
          <a:p>
            <a:pPr lvl="0"/>
            <a:r>
              <a:rPr lang="en-US" dirty="0"/>
              <a:t>Subhead here subhead here subhead here</a:t>
            </a:r>
          </a:p>
        </p:txBody>
      </p:sp>
    </p:spTree>
    <p:extLst>
      <p:ext uri="{BB962C8B-B14F-4D97-AF65-F5344CB8AC3E}">
        <p14:creationId xmlns:p14="http://schemas.microsoft.com/office/powerpoint/2010/main" val="1450324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530305" y="6731215"/>
            <a:ext cx="6703695" cy="2200274"/>
          </a:xfrm>
          <a:prstGeom prst="rect">
            <a:avLst/>
          </a:prstGeo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929AEE7-2FD8-C649-965B-92798B4470A7}" type="datetimeFigureOut">
              <a:rPr lang="en-US" smtClean="0"/>
              <a:t>7/7/2023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715D4F-4B28-6848-8D6A-1F5921DA7A7A}" type="slidenum">
              <a:rPr lang="en-US" smtClean="0"/>
              <a:t>‹#›</a:t>
            </a:fld>
            <a:endParaRPr lang="en-US"/>
          </a:p>
        </p:txBody>
      </p:sp>
    </p:spTree>
    <p:extLst>
      <p:ext uri="{BB962C8B-B14F-4D97-AF65-F5344CB8AC3E}">
        <p14:creationId xmlns:p14="http://schemas.microsoft.com/office/powerpoint/2010/main" val="26274993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2677584"/>
            <a:ext cx="3303270" cy="638196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2677584"/>
            <a:ext cx="3303270" cy="638196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929AEE7-2FD8-C649-965B-92798B4470A7}" type="datetimeFigureOut">
              <a:rPr lang="en-US" smtClean="0"/>
              <a:t>7/7/2023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715D4F-4B28-6848-8D6A-1F5921DA7A7A}" type="slidenum">
              <a:rPr lang="en-US" smtClean="0"/>
              <a:t>‹#›</a:t>
            </a:fld>
            <a:endParaRPr lang="en-US"/>
          </a:p>
        </p:txBody>
      </p:sp>
    </p:spTree>
    <p:extLst>
      <p:ext uri="{BB962C8B-B14F-4D97-AF65-F5344CB8AC3E}">
        <p14:creationId xmlns:p14="http://schemas.microsoft.com/office/powerpoint/2010/main" val="1215538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endParaRPr lang="en-US" dirty="0"/>
          </a:p>
        </p:txBody>
      </p:sp>
      <p:sp>
        <p:nvSpPr>
          <p:cNvPr id="3" name="Text Placeholder 2"/>
          <p:cNvSpPr>
            <a:spLocks noGrp="1"/>
          </p:cNvSpPr>
          <p:nvPr>
            <p:ph type="body" idx="1"/>
          </p:nvPr>
        </p:nvSpPr>
        <p:spPr>
          <a:xfrm>
            <a:off x="535366" y="2465706"/>
            <a:ext cx="3288089" cy="1208404"/>
          </a:xfrm>
          <a:prstGeom prst="rect">
            <a:avLst/>
          </a:prstGeo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Edit Master text styles</a:t>
            </a:r>
          </a:p>
        </p:txBody>
      </p:sp>
      <p:sp>
        <p:nvSpPr>
          <p:cNvPr id="4" name="Content Placeholder 3"/>
          <p:cNvSpPr>
            <a:spLocks noGrp="1"/>
          </p:cNvSpPr>
          <p:nvPr>
            <p:ph sz="half" idx="2"/>
          </p:nvPr>
        </p:nvSpPr>
        <p:spPr>
          <a:xfrm>
            <a:off x="535366" y="3674110"/>
            <a:ext cx="3288089" cy="540406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2465706"/>
            <a:ext cx="3304282" cy="1208404"/>
          </a:xfrm>
          <a:prstGeom prst="rect">
            <a:avLst/>
          </a:prstGeo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Edit Master text styles</a:t>
            </a:r>
          </a:p>
        </p:txBody>
      </p:sp>
      <p:sp>
        <p:nvSpPr>
          <p:cNvPr id="6" name="Content Placeholder 5"/>
          <p:cNvSpPr>
            <a:spLocks noGrp="1"/>
          </p:cNvSpPr>
          <p:nvPr>
            <p:ph sz="quarter" idx="4"/>
          </p:nvPr>
        </p:nvSpPr>
        <p:spPr>
          <a:xfrm>
            <a:off x="3934778" y="3674110"/>
            <a:ext cx="3304282" cy="540406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929AEE7-2FD8-C649-965B-92798B4470A7}" type="datetimeFigureOut">
              <a:rPr lang="en-US" smtClean="0"/>
              <a:t>7/7/2023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715D4F-4B28-6848-8D6A-1F5921DA7A7A}" type="slidenum">
              <a:rPr lang="en-US" smtClean="0"/>
              <a:t>‹#›</a:t>
            </a:fld>
            <a:endParaRPr lang="en-US"/>
          </a:p>
        </p:txBody>
      </p:sp>
    </p:spTree>
    <p:extLst>
      <p:ext uri="{BB962C8B-B14F-4D97-AF65-F5344CB8AC3E}">
        <p14:creationId xmlns:p14="http://schemas.microsoft.com/office/powerpoint/2010/main" val="32241772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929AEE7-2FD8-C649-965B-92798B4470A7}" type="datetimeFigureOut">
              <a:rPr lang="en-US" smtClean="0"/>
              <a:t>7/7/2023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715D4F-4B28-6848-8D6A-1F5921DA7A7A}" type="slidenum">
              <a:rPr lang="en-US" smtClean="0"/>
              <a:t>‹#›</a:t>
            </a:fld>
            <a:endParaRPr lang="en-US"/>
          </a:p>
        </p:txBody>
      </p:sp>
    </p:spTree>
    <p:extLst>
      <p:ext uri="{BB962C8B-B14F-4D97-AF65-F5344CB8AC3E}">
        <p14:creationId xmlns:p14="http://schemas.microsoft.com/office/powerpoint/2010/main" val="3962978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29AEE7-2FD8-C649-965B-92798B4470A7}" type="datetimeFigureOut">
              <a:rPr lang="en-US" smtClean="0"/>
              <a:t>7/7/2023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715D4F-4B28-6848-8D6A-1F5921DA7A7A}" type="slidenum">
              <a:rPr lang="en-US" smtClean="0"/>
              <a:t>‹#›</a:t>
            </a:fld>
            <a:endParaRPr lang="en-US"/>
          </a:p>
        </p:txBody>
      </p:sp>
    </p:spTree>
    <p:extLst>
      <p:ext uri="{BB962C8B-B14F-4D97-AF65-F5344CB8AC3E}">
        <p14:creationId xmlns:p14="http://schemas.microsoft.com/office/powerpoint/2010/main" val="3965906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Content Placeholder 2"/>
          <p:cNvSpPr>
            <a:spLocks noGrp="1"/>
          </p:cNvSpPr>
          <p:nvPr>
            <p:ph idx="1"/>
          </p:nvPr>
        </p:nvSpPr>
        <p:spPr>
          <a:xfrm>
            <a:off x="3304282" y="1448226"/>
            <a:ext cx="3934778" cy="7147983"/>
          </a:xfrm>
          <a:prstGeom prst="rect">
            <a:avLst/>
          </a:prstGeo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5365" y="3017520"/>
            <a:ext cx="2506801" cy="5590329"/>
          </a:xfrm>
          <a:prstGeom prst="rect">
            <a:avLst/>
          </a:prstGeo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Edit Master text styles</a:t>
            </a:r>
          </a:p>
        </p:txBody>
      </p:sp>
      <p:sp>
        <p:nvSpPr>
          <p:cNvPr id="5" name="Date Placeholder 4"/>
          <p:cNvSpPr>
            <a:spLocks noGrp="1"/>
          </p:cNvSpPr>
          <p:nvPr>
            <p:ph type="dt" sz="half" idx="10"/>
          </p:nvPr>
        </p:nvSpPr>
        <p:spPr/>
        <p:txBody>
          <a:bodyPr/>
          <a:lstStyle/>
          <a:p>
            <a:fld id="{7929AEE7-2FD8-C649-965B-92798B4470A7}" type="datetimeFigureOut">
              <a:rPr lang="en-US" smtClean="0"/>
              <a:t>7/7/2023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715D4F-4B28-6848-8D6A-1F5921DA7A7A}" type="slidenum">
              <a:rPr lang="en-US" smtClean="0"/>
              <a:t>‹#›</a:t>
            </a:fld>
            <a:endParaRPr lang="en-US"/>
          </a:p>
        </p:txBody>
      </p:sp>
    </p:spTree>
    <p:extLst>
      <p:ext uri="{BB962C8B-B14F-4D97-AF65-F5344CB8AC3E}">
        <p14:creationId xmlns:p14="http://schemas.microsoft.com/office/powerpoint/2010/main" val="2701384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a:prstGeom prst="rect">
            <a:avLst/>
          </a:prstGeo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endParaRPr lang="en-US" dirty="0"/>
          </a:p>
        </p:txBody>
      </p:sp>
      <p:sp>
        <p:nvSpPr>
          <p:cNvPr id="4" name="Text Placeholder 3"/>
          <p:cNvSpPr>
            <a:spLocks noGrp="1"/>
          </p:cNvSpPr>
          <p:nvPr>
            <p:ph type="body" sz="half" idx="2"/>
          </p:nvPr>
        </p:nvSpPr>
        <p:spPr>
          <a:xfrm>
            <a:off x="535365" y="3017520"/>
            <a:ext cx="2506801" cy="5590329"/>
          </a:xfrm>
          <a:prstGeom prst="rect">
            <a:avLst/>
          </a:prstGeo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Edit Master text styles</a:t>
            </a:r>
          </a:p>
        </p:txBody>
      </p:sp>
      <p:sp>
        <p:nvSpPr>
          <p:cNvPr id="5" name="Date Placeholder 4"/>
          <p:cNvSpPr>
            <a:spLocks noGrp="1"/>
          </p:cNvSpPr>
          <p:nvPr>
            <p:ph type="dt" sz="half" idx="10"/>
          </p:nvPr>
        </p:nvSpPr>
        <p:spPr/>
        <p:txBody>
          <a:bodyPr/>
          <a:lstStyle/>
          <a:p>
            <a:fld id="{7929AEE7-2FD8-C649-965B-92798B4470A7}" type="datetimeFigureOut">
              <a:rPr lang="en-US" smtClean="0"/>
              <a:t>7/7/2023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715D4F-4B28-6848-8D6A-1F5921DA7A7A}" type="slidenum">
              <a:rPr lang="en-US" smtClean="0"/>
              <a:t>‹#›</a:t>
            </a:fld>
            <a:endParaRPr lang="en-US"/>
          </a:p>
        </p:txBody>
      </p:sp>
    </p:spTree>
    <p:extLst>
      <p:ext uri="{BB962C8B-B14F-4D97-AF65-F5344CB8AC3E}">
        <p14:creationId xmlns:p14="http://schemas.microsoft.com/office/powerpoint/2010/main" val="39196366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7929AEE7-2FD8-C649-965B-92798B4470A7}" type="datetimeFigureOut">
              <a:rPr lang="en-US" smtClean="0"/>
              <a:t>7/7/2023</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B6715D4F-4B28-6848-8D6A-1F5921DA7A7A}" type="slidenum">
              <a:rPr lang="en-US" smtClean="0"/>
              <a:t>‹#›</a:t>
            </a:fld>
            <a:endParaRPr lang="en-US"/>
          </a:p>
        </p:txBody>
      </p:sp>
    </p:spTree>
    <p:extLst>
      <p:ext uri="{BB962C8B-B14F-4D97-AF65-F5344CB8AC3E}">
        <p14:creationId xmlns:p14="http://schemas.microsoft.com/office/powerpoint/2010/main" val="362907535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hyperlink" Target="https://www.texasagriculture.gov/" TargetMode="External"/><Relationship Id="rId3" Type="http://schemas.openxmlformats.org/officeDocument/2006/relationships/hyperlink" Target="https://www.facebook.com/TexasDepartmentofAgriculture/" TargetMode="External"/><Relationship Id="rId7" Type="http://schemas.openxmlformats.org/officeDocument/2006/relationships/hyperlink" Target="https://twitter.com/TexasDeptofAg?ref_src=twsrc%5Egoogle%7Ctwcamp%5Eserp%7Ctwgr%5Eauthor" TargetMode="External"/><Relationship Id="rId12"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hyperlink" Target="https://squaremeals.org/" TargetMode="External"/><Relationship Id="rId5" Type="http://schemas.openxmlformats.org/officeDocument/2006/relationships/hyperlink" Target="https://www.instagram.com/texasagriculture/?hl=en" TargetMode="External"/><Relationship Id="rId15" Type="http://schemas.openxmlformats.org/officeDocument/2006/relationships/hyperlink" Target="https://www.fns.usda.gov/cr/fns-nondiscrimination-statement" TargetMode="External"/><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hyperlink" Target="https://www.youtube.com/channel/UC8e-ZfjMoig2DWArJq1wRpQ" TargetMode="External"/><Relationship Id="rId1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hyperlink" Target="https://www.youtube.com/channel/UC8e-ZfjMoig2DWArJq1wRpQ" TargetMode="External"/><Relationship Id="rId13" Type="http://schemas.openxmlformats.org/officeDocument/2006/relationships/image" Target="../media/image8.png"/><Relationship Id="rId18" Type="http://schemas.openxmlformats.org/officeDocument/2006/relationships/image" Target="../media/image11.png"/><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hyperlink" Target="https://www.texasagriculture.gov/" TargetMode="External"/><Relationship Id="rId17" Type="http://schemas.openxmlformats.org/officeDocument/2006/relationships/image" Target="../media/image10.png"/><Relationship Id="rId2" Type="http://schemas.openxmlformats.org/officeDocument/2006/relationships/hyperlink" Target="https://www.facebook.com/TexasDepartmentofAgriculture/" TargetMode="External"/><Relationship Id="rId16"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hyperlink" Target="https://twitter.com/TexasDeptofAg?ref_src=twsrc%5Egoogle%7Ctwcamp%5Eserp%7Ctwgr%5Eauthor" TargetMode="External"/><Relationship Id="rId11" Type="http://schemas.openxmlformats.org/officeDocument/2006/relationships/image" Target="../media/image7.png"/><Relationship Id="rId5" Type="http://schemas.openxmlformats.org/officeDocument/2006/relationships/image" Target="../media/image4.png"/><Relationship Id="rId15" Type="http://schemas.openxmlformats.org/officeDocument/2006/relationships/hyperlink" Target="http://www.squaremeals.org/NSLW" TargetMode="External"/><Relationship Id="rId10" Type="http://schemas.openxmlformats.org/officeDocument/2006/relationships/hyperlink" Target="https://squaremeals.org/" TargetMode="External"/><Relationship Id="rId19" Type="http://schemas.openxmlformats.org/officeDocument/2006/relationships/image" Target="../media/image12.png"/><Relationship Id="rId4" Type="http://schemas.openxmlformats.org/officeDocument/2006/relationships/hyperlink" Target="https://www.instagram.com/texasagriculture/?hl=en" TargetMode="External"/><Relationship Id="rId9" Type="http://schemas.openxmlformats.org/officeDocument/2006/relationships/image" Target="../media/image6.png"/><Relationship Id="rId14" Type="http://schemas.openxmlformats.org/officeDocument/2006/relationships/hyperlink" Target="https://www.fns.usda.gov/cr/fns-nondiscrimination-statement"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https://www.youtube.com/channel/UC8e-ZfjMoig2DWArJq1wRpQ" TargetMode="External"/><Relationship Id="rId13" Type="http://schemas.openxmlformats.org/officeDocument/2006/relationships/image" Target="../media/image8.png"/><Relationship Id="rId18" Type="http://schemas.openxmlformats.org/officeDocument/2006/relationships/image" Target="../media/image15.png"/><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hyperlink" Target="https://www.texasagriculture.gov/" TargetMode="External"/><Relationship Id="rId17" Type="http://schemas.openxmlformats.org/officeDocument/2006/relationships/image" Target="../media/image14.png"/><Relationship Id="rId2" Type="http://schemas.openxmlformats.org/officeDocument/2006/relationships/hyperlink" Target="https://www.facebook.com/TexasDepartmentofAgriculture/" TargetMode="External"/><Relationship Id="rId16"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hyperlink" Target="https://twitter.com/TexasDeptofAg?ref_src=twsrc%5Egoogle%7Ctwcamp%5Eserp%7Ctwgr%5Eauthor" TargetMode="External"/><Relationship Id="rId11" Type="http://schemas.openxmlformats.org/officeDocument/2006/relationships/image" Target="../media/image7.png"/><Relationship Id="rId5" Type="http://schemas.openxmlformats.org/officeDocument/2006/relationships/image" Target="../media/image4.png"/><Relationship Id="rId15" Type="http://schemas.openxmlformats.org/officeDocument/2006/relationships/hyperlink" Target="http://www.squaremeals.org/NSLW" TargetMode="External"/><Relationship Id="rId10" Type="http://schemas.openxmlformats.org/officeDocument/2006/relationships/hyperlink" Target="https://squaremeals.org/" TargetMode="External"/><Relationship Id="rId19" Type="http://schemas.openxmlformats.org/officeDocument/2006/relationships/image" Target="../media/image16.png"/><Relationship Id="rId4" Type="http://schemas.openxmlformats.org/officeDocument/2006/relationships/hyperlink" Target="https://www.instagram.com/texasagriculture/?hl=en" TargetMode="External"/><Relationship Id="rId9" Type="http://schemas.openxmlformats.org/officeDocument/2006/relationships/image" Target="../media/image6.png"/><Relationship Id="rId14" Type="http://schemas.openxmlformats.org/officeDocument/2006/relationships/hyperlink" Target="https://www.fns.usda.gov/cr/fns-nondiscrimination-statemen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C75E3-7871-5A68-A6F0-D57C14B93EA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7B829828-91B9-68D9-4B3A-4DDB369A58FF}"/>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F057EF16-A509-6C67-BDF5-093025320D41}"/>
              </a:ext>
            </a:extLst>
          </p:cNvPr>
          <p:cNvPicPr>
            <a:picLocks noChangeAspect="1"/>
          </p:cNvPicPr>
          <p:nvPr/>
        </p:nvPicPr>
        <p:blipFill>
          <a:blip r:embed="rId2"/>
          <a:stretch>
            <a:fillRect/>
          </a:stretch>
        </p:blipFill>
        <p:spPr>
          <a:xfrm>
            <a:off x="20507" y="0"/>
            <a:ext cx="7731386" cy="10058400"/>
          </a:xfrm>
          <a:prstGeom prst="rect">
            <a:avLst/>
          </a:prstGeom>
        </p:spPr>
      </p:pic>
    </p:spTree>
    <p:extLst>
      <p:ext uri="{BB962C8B-B14F-4D97-AF65-F5344CB8AC3E}">
        <p14:creationId xmlns:p14="http://schemas.microsoft.com/office/powerpoint/2010/main" val="37995942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frame&#10;&#10;Description automatically generated with low confidence">
            <a:extLst>
              <a:ext uri="{FF2B5EF4-FFF2-40B4-BE49-F238E27FC236}">
                <a16:creationId xmlns:a16="http://schemas.microsoft.com/office/drawing/2014/main" id="{6E429DC4-6407-425A-7BE8-C4E61925B4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6" y="0"/>
            <a:ext cx="7783289" cy="10058400"/>
          </a:xfrm>
          <a:prstGeom prst="rect">
            <a:avLst/>
          </a:prstGeom>
        </p:spPr>
      </p:pic>
      <p:sp>
        <p:nvSpPr>
          <p:cNvPr id="14" name="Rectangle 13">
            <a:extLst>
              <a:ext uri="{FF2B5EF4-FFF2-40B4-BE49-F238E27FC236}">
                <a16:creationId xmlns:a16="http://schemas.microsoft.com/office/drawing/2014/main" id="{CD967DED-63B6-8D47-9FE2-C5011175E68D}"/>
              </a:ext>
            </a:extLst>
          </p:cNvPr>
          <p:cNvSpPr/>
          <p:nvPr/>
        </p:nvSpPr>
        <p:spPr>
          <a:xfrm>
            <a:off x="0" y="9755"/>
            <a:ext cx="7772400" cy="199493"/>
          </a:xfrm>
          <a:prstGeom prst="rect">
            <a:avLst/>
          </a:prstGeom>
          <a:solidFill>
            <a:srgbClr val="3BC1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80F8A"/>
              </a:solidFill>
            </a:endParaRPr>
          </a:p>
        </p:txBody>
      </p:sp>
      <p:sp>
        <p:nvSpPr>
          <p:cNvPr id="18" name="Rectangle 17">
            <a:extLst>
              <a:ext uri="{FF2B5EF4-FFF2-40B4-BE49-F238E27FC236}">
                <a16:creationId xmlns:a16="http://schemas.microsoft.com/office/drawing/2014/main" id="{8A3A6C2C-D85C-A349-91AB-F216BB357E70}"/>
              </a:ext>
            </a:extLst>
          </p:cNvPr>
          <p:cNvSpPr/>
          <p:nvPr/>
        </p:nvSpPr>
        <p:spPr>
          <a:xfrm>
            <a:off x="-23828" y="280117"/>
            <a:ext cx="7772401" cy="1191895"/>
          </a:xfrm>
          <a:custGeom>
            <a:avLst/>
            <a:gdLst>
              <a:gd name="connsiteX0" fmla="*/ 0 w 4076054"/>
              <a:gd name="connsiteY0" fmla="*/ 0 h 2263300"/>
              <a:gd name="connsiteX1" fmla="*/ 4076054 w 4076054"/>
              <a:gd name="connsiteY1" fmla="*/ 0 h 2263300"/>
              <a:gd name="connsiteX2" fmla="*/ 4076054 w 4076054"/>
              <a:gd name="connsiteY2" fmla="*/ 2263300 h 2263300"/>
              <a:gd name="connsiteX3" fmla="*/ 0 w 4076054"/>
              <a:gd name="connsiteY3" fmla="*/ 2263300 h 2263300"/>
              <a:gd name="connsiteX4" fmla="*/ 0 w 4076054"/>
              <a:gd name="connsiteY4" fmla="*/ 0 h 2263300"/>
              <a:gd name="connsiteX0" fmla="*/ 0 w 4076054"/>
              <a:gd name="connsiteY0" fmla="*/ 0 h 2263300"/>
              <a:gd name="connsiteX1" fmla="*/ 4076054 w 4076054"/>
              <a:gd name="connsiteY1" fmla="*/ 0 h 2263300"/>
              <a:gd name="connsiteX2" fmla="*/ 3551121 w 4076054"/>
              <a:gd name="connsiteY2" fmla="*/ 2263300 h 2263300"/>
              <a:gd name="connsiteX3" fmla="*/ 0 w 4076054"/>
              <a:gd name="connsiteY3" fmla="*/ 2263300 h 2263300"/>
              <a:gd name="connsiteX4" fmla="*/ 0 w 4076054"/>
              <a:gd name="connsiteY4" fmla="*/ 0 h 2263300"/>
              <a:gd name="connsiteX0" fmla="*/ 0 w 3985743"/>
              <a:gd name="connsiteY0" fmla="*/ 0 h 2263300"/>
              <a:gd name="connsiteX1" fmla="*/ 3985743 w 3985743"/>
              <a:gd name="connsiteY1" fmla="*/ 0 h 2263300"/>
              <a:gd name="connsiteX2" fmla="*/ 3551121 w 3985743"/>
              <a:gd name="connsiteY2" fmla="*/ 2263300 h 2263300"/>
              <a:gd name="connsiteX3" fmla="*/ 0 w 3985743"/>
              <a:gd name="connsiteY3" fmla="*/ 2263300 h 2263300"/>
              <a:gd name="connsiteX4" fmla="*/ 0 w 3985743"/>
              <a:gd name="connsiteY4" fmla="*/ 0 h 2263300"/>
              <a:gd name="connsiteX0" fmla="*/ 0 w 3985743"/>
              <a:gd name="connsiteY0" fmla="*/ 0 h 2263300"/>
              <a:gd name="connsiteX1" fmla="*/ 3985743 w 3985743"/>
              <a:gd name="connsiteY1" fmla="*/ 0 h 2263300"/>
              <a:gd name="connsiteX2" fmla="*/ 3568054 w 3985743"/>
              <a:gd name="connsiteY2" fmla="*/ 2263300 h 2263300"/>
              <a:gd name="connsiteX3" fmla="*/ 0 w 3985743"/>
              <a:gd name="connsiteY3" fmla="*/ 2263300 h 2263300"/>
              <a:gd name="connsiteX4" fmla="*/ 0 w 3985743"/>
              <a:gd name="connsiteY4" fmla="*/ 0 h 2263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5743" h="2263300">
                <a:moveTo>
                  <a:pt x="0" y="0"/>
                </a:moveTo>
                <a:lnTo>
                  <a:pt x="3985743" y="0"/>
                </a:lnTo>
                <a:lnTo>
                  <a:pt x="3568054" y="2263300"/>
                </a:lnTo>
                <a:lnTo>
                  <a:pt x="0" y="2263300"/>
                </a:lnTo>
                <a:lnTo>
                  <a:pt x="0" y="0"/>
                </a:lnTo>
                <a:close/>
              </a:path>
            </a:pathLst>
          </a:custGeom>
          <a:solidFill>
            <a:srgbClr val="0049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112E345B-09E9-4F26-8949-DC4D9F8F4E8A}"/>
              </a:ext>
            </a:extLst>
          </p:cNvPr>
          <p:cNvSpPr>
            <a:spLocks noGrp="1"/>
          </p:cNvSpPr>
          <p:nvPr>
            <p:ph type="body" sz="quarter" idx="33"/>
          </p:nvPr>
        </p:nvSpPr>
        <p:spPr>
          <a:xfrm>
            <a:off x="65006" y="492576"/>
            <a:ext cx="7631503" cy="542556"/>
          </a:xfrm>
        </p:spPr>
        <p:txBody>
          <a:bodyPr/>
          <a:lstStyle/>
          <a:p>
            <a:r>
              <a:rPr lang="en-US" sz="3000" dirty="0"/>
              <a:t>National School Lunch Week  Social Media Assistance Packet</a:t>
            </a:r>
          </a:p>
        </p:txBody>
      </p:sp>
      <p:sp>
        <p:nvSpPr>
          <p:cNvPr id="16" name="Text Placeholder 15">
            <a:extLst>
              <a:ext uri="{FF2B5EF4-FFF2-40B4-BE49-F238E27FC236}">
                <a16:creationId xmlns:a16="http://schemas.microsoft.com/office/drawing/2014/main" id="{3D38771F-A839-4CF5-B8A5-AA7B4C7ACA34}"/>
              </a:ext>
            </a:extLst>
          </p:cNvPr>
          <p:cNvSpPr>
            <a:spLocks noGrp="1"/>
          </p:cNvSpPr>
          <p:nvPr>
            <p:ph type="body" sz="quarter" idx="34"/>
          </p:nvPr>
        </p:nvSpPr>
        <p:spPr>
          <a:xfrm>
            <a:off x="776875" y="3993428"/>
            <a:ext cx="6475574" cy="4650575"/>
          </a:xfrm>
        </p:spPr>
        <p:txBody>
          <a:bodyPr/>
          <a:lstStyle/>
          <a:p>
            <a:pPr algn="l">
              <a:spcBef>
                <a:spcPts val="0"/>
              </a:spcBef>
              <a:spcAft>
                <a:spcPts val="1200"/>
              </a:spcAft>
            </a:pPr>
            <a:r>
              <a:rPr lang="en-US" sz="1600" b="1" dirty="0">
                <a:solidFill>
                  <a:srgbClr val="3BC1CA"/>
                </a:solidFill>
                <a:latin typeface="Arial Narrow" panose="020B0606020202030204" pitchFamily="34" charset="0"/>
                <a:cs typeface="+mn-cs"/>
              </a:rPr>
              <a:t>Your Audience </a:t>
            </a:r>
            <a:r>
              <a:rPr lang="en-US" sz="1400" dirty="0">
                <a:latin typeface="Arial Narrow" panose="020B0606020202030204" pitchFamily="34" charset="0"/>
              </a:rPr>
              <a:t>includes</a:t>
            </a:r>
            <a:r>
              <a:rPr lang="en-US" sz="1400" b="1" dirty="0">
                <a:latin typeface="Arial Narrow" panose="020B0606020202030204" pitchFamily="34" charset="0"/>
              </a:rPr>
              <a:t> </a:t>
            </a:r>
            <a:r>
              <a:rPr lang="en-US" sz="1400" dirty="0">
                <a:latin typeface="Arial Narrow" panose="020B0606020202030204" pitchFamily="34" charset="0"/>
              </a:rPr>
              <a:t>parents, kids, local media, and community leaders. Language and content should be tailored to reach the appropriate audience. Always keep the reader in mind as you write. Every message should be easy for your audience to read.</a:t>
            </a:r>
          </a:p>
          <a:p>
            <a:pPr algn="l">
              <a:spcBef>
                <a:spcPts val="0"/>
              </a:spcBef>
              <a:spcAft>
                <a:spcPts val="1200"/>
              </a:spcAft>
            </a:pPr>
            <a:r>
              <a:rPr lang="en-US" sz="1600" b="1" dirty="0">
                <a:solidFill>
                  <a:srgbClr val="3BC1CA"/>
                </a:solidFill>
                <a:latin typeface="Arial Narrow" panose="020B0606020202030204" pitchFamily="34" charset="0"/>
                <a:cs typeface="+mn-cs"/>
              </a:rPr>
              <a:t>Use Photos, Videos or GIFs </a:t>
            </a:r>
            <a:r>
              <a:rPr lang="en-US" sz="1400" dirty="0">
                <a:latin typeface="Arial Narrow" panose="020B0606020202030204" pitchFamily="34" charset="0"/>
              </a:rPr>
              <a:t>to add visual appeal and capture additional attention. Use the images provided or add your own.</a:t>
            </a:r>
            <a:r>
              <a:rPr lang="en-US" sz="1400" b="1" dirty="0">
                <a:latin typeface="Arial Narrow" panose="020B0606020202030204" pitchFamily="34" charset="0"/>
              </a:rPr>
              <a:t> </a:t>
            </a:r>
            <a:endParaRPr lang="en-US" sz="1400" dirty="0">
              <a:latin typeface="Arial Narrow" panose="020B0606020202030204" pitchFamily="34" charset="0"/>
            </a:endParaRPr>
          </a:p>
          <a:p>
            <a:pPr lvl="0" algn="l">
              <a:spcBef>
                <a:spcPts val="0"/>
              </a:spcBef>
              <a:spcAft>
                <a:spcPts val="1200"/>
              </a:spcAft>
            </a:pPr>
            <a:r>
              <a:rPr lang="en-US" sz="1600" b="1" dirty="0">
                <a:solidFill>
                  <a:srgbClr val="3BC1CA"/>
                </a:solidFill>
                <a:latin typeface="Arial Narrow" panose="020B0606020202030204" pitchFamily="34" charset="0"/>
                <a:cs typeface="+mn-cs"/>
              </a:rPr>
              <a:t>Facebook Video, Facebook Live and Instagram’s Boomerang </a:t>
            </a:r>
            <a:r>
              <a:rPr lang="en-US" sz="1400" dirty="0">
                <a:latin typeface="Arial Narrow" panose="020B0606020202030204" pitchFamily="34" charset="0"/>
              </a:rPr>
              <a:t>offer ways to add interactive elements to communication platforms and further engage your audience.</a:t>
            </a:r>
          </a:p>
          <a:p>
            <a:pPr algn="l">
              <a:spcBef>
                <a:spcPts val="0"/>
              </a:spcBef>
            </a:pPr>
            <a:r>
              <a:rPr lang="en-US" sz="1600" b="1" dirty="0">
                <a:solidFill>
                  <a:srgbClr val="3BC1CA"/>
                </a:solidFill>
                <a:latin typeface="Arial Narrow" panose="020B0606020202030204" pitchFamily="34" charset="0"/>
                <a:cs typeface="+mn-cs"/>
              </a:rPr>
              <a:t>A Social Media Tag </a:t>
            </a:r>
            <a:r>
              <a:rPr lang="en-US" sz="1400" dirty="0">
                <a:latin typeface="Arial Narrow" panose="020B0606020202030204" pitchFamily="34" charset="0"/>
              </a:rPr>
              <a:t>creates a short link to a profile and the post may be added to that person’s or group’s timeline. This will increase the visibility of the posts beyond an immediate audience.</a:t>
            </a:r>
            <a:r>
              <a:rPr lang="en-US" sz="1400" b="1" dirty="0">
                <a:latin typeface="Arial Narrow" panose="020B0606020202030204" pitchFamily="34" charset="0"/>
              </a:rPr>
              <a:t> </a:t>
            </a:r>
            <a:r>
              <a:rPr lang="en-US" sz="1400" dirty="0">
                <a:latin typeface="Arial Narrow" panose="020B0606020202030204" pitchFamily="34" charset="0"/>
              </a:rPr>
              <a:t>This can help reach media and local officials. It also helps extend your posts’ longevity. </a:t>
            </a:r>
          </a:p>
          <a:p>
            <a:pPr lvl="0" algn="l"/>
            <a:r>
              <a:rPr lang="en-US" sz="1400" dirty="0">
                <a:latin typeface="Arial Narrow" panose="020B0606020202030204" pitchFamily="34" charset="0"/>
              </a:rPr>
              <a:t>Consider tagging local news outlets and writers, radio stations, and your local mayor.</a:t>
            </a:r>
          </a:p>
          <a:p>
            <a:pPr lvl="0"/>
            <a:r>
              <a:rPr lang="en-US" sz="1400" b="1" dirty="0">
                <a:latin typeface="Arial Narrow" panose="020B0606020202030204" pitchFamily="34" charset="0"/>
              </a:rPr>
              <a:t>Tag TDA on Facebook and Twitter</a:t>
            </a:r>
          </a:p>
          <a:p>
            <a:pPr marL="341313" lvl="1" indent="-171450">
              <a:spcBef>
                <a:spcPts val="850"/>
              </a:spcBef>
            </a:pPr>
            <a:r>
              <a:rPr lang="en-US" sz="1400" b="1" u="sng" dirty="0">
                <a:solidFill>
                  <a:schemeClr val="bg2">
                    <a:lumMod val="10000"/>
                  </a:schemeClr>
                </a:solidFill>
                <a:latin typeface="Arial Narrow" panose="020B0606020202030204" pitchFamily="34" charset="0"/>
                <a:cs typeface="Arial" panose="020B0604020202020204" pitchFamily="34" charset="0"/>
              </a:rPr>
              <a:t>Twitter</a:t>
            </a:r>
            <a:r>
              <a:rPr lang="en-US" sz="1400" dirty="0">
                <a:solidFill>
                  <a:schemeClr val="bg2">
                    <a:lumMod val="10000"/>
                  </a:schemeClr>
                </a:solidFill>
                <a:latin typeface="Arial Narrow" panose="020B0606020202030204" pitchFamily="34" charset="0"/>
                <a:cs typeface="Arial" panose="020B0604020202020204" pitchFamily="34" charset="0"/>
              </a:rPr>
              <a:t>: @TexasDeptofAg</a:t>
            </a:r>
          </a:p>
          <a:p>
            <a:pPr marL="341313" lvl="1" indent="-171450">
              <a:spcBef>
                <a:spcPts val="850"/>
              </a:spcBef>
            </a:pPr>
            <a:r>
              <a:rPr lang="en-US" sz="1400" b="1" u="sng" dirty="0">
                <a:solidFill>
                  <a:schemeClr val="bg2">
                    <a:lumMod val="10000"/>
                  </a:schemeClr>
                </a:solidFill>
                <a:latin typeface="Arial Narrow" panose="020B0606020202030204" pitchFamily="34" charset="0"/>
                <a:cs typeface="Arial" panose="020B0604020202020204" pitchFamily="34" charset="0"/>
              </a:rPr>
              <a:t>Facebook</a:t>
            </a:r>
            <a:r>
              <a:rPr lang="en-US" sz="1400" dirty="0">
                <a:solidFill>
                  <a:schemeClr val="bg2">
                    <a:lumMod val="10000"/>
                  </a:schemeClr>
                </a:solidFill>
                <a:latin typeface="Arial Narrow" panose="020B0606020202030204" pitchFamily="34" charset="0"/>
                <a:cs typeface="Arial" panose="020B0604020202020204" pitchFamily="34" charset="0"/>
              </a:rPr>
              <a:t>: </a:t>
            </a:r>
            <a:r>
              <a:rPr lang="en-US" sz="1400" dirty="0" err="1">
                <a:solidFill>
                  <a:schemeClr val="bg2">
                    <a:lumMod val="10000"/>
                  </a:schemeClr>
                </a:solidFill>
                <a:latin typeface="Arial Narrow" panose="020B0606020202030204" pitchFamily="34" charset="0"/>
                <a:cs typeface="Arial" panose="020B0604020202020204" pitchFamily="34" charset="0"/>
              </a:rPr>
              <a:t>TexasDepartmentofAgriculture</a:t>
            </a:r>
            <a:endParaRPr lang="en-US" sz="1400" dirty="0">
              <a:solidFill>
                <a:schemeClr val="bg2">
                  <a:lumMod val="10000"/>
                </a:schemeClr>
              </a:solidFill>
              <a:latin typeface="Arial Narrow" panose="020B0606020202030204" pitchFamily="34" charset="0"/>
              <a:cs typeface="Arial" panose="020B0604020202020204" pitchFamily="34" charset="0"/>
            </a:endParaRPr>
          </a:p>
          <a:p>
            <a:pPr marL="341313" lvl="1" indent="-171450">
              <a:spcBef>
                <a:spcPts val="850"/>
              </a:spcBef>
            </a:pPr>
            <a:r>
              <a:rPr lang="en-US" sz="1400" b="1" u="sng" dirty="0">
                <a:solidFill>
                  <a:schemeClr val="bg2">
                    <a:lumMod val="10000"/>
                  </a:schemeClr>
                </a:solidFill>
                <a:latin typeface="Arial Narrow" panose="020B0606020202030204" pitchFamily="34" charset="0"/>
                <a:cs typeface="Arial" panose="020B0604020202020204" pitchFamily="34" charset="0"/>
              </a:rPr>
              <a:t>Hashtags: </a:t>
            </a:r>
            <a:r>
              <a:rPr lang="en-US" sz="1400" dirty="0">
                <a:solidFill>
                  <a:schemeClr val="bg2">
                    <a:lumMod val="10000"/>
                  </a:schemeClr>
                </a:solidFill>
                <a:latin typeface="Arial Narrow" panose="020B0606020202030204" pitchFamily="34" charset="0"/>
                <a:cs typeface="Arial" panose="020B0604020202020204" pitchFamily="34" charset="0"/>
              </a:rPr>
              <a:t>#NSLW23  #TXNSLW  #NSLWBiteSeenAcrossTexas</a:t>
            </a:r>
          </a:p>
          <a:p>
            <a:pPr marL="169863" lvl="1" indent="0">
              <a:spcBef>
                <a:spcPts val="850"/>
              </a:spcBef>
              <a:buNone/>
            </a:pPr>
            <a:endParaRPr lang="en-US" sz="1400" dirty="0">
              <a:solidFill>
                <a:schemeClr val="bg2">
                  <a:lumMod val="10000"/>
                </a:schemeClr>
              </a:solidFill>
              <a:latin typeface="Arial Narrow" panose="020B0606020202030204" pitchFamily="34" charset="0"/>
              <a:cs typeface="Arial" panose="020B0604020202020204" pitchFamily="34" charset="0"/>
            </a:endParaRPr>
          </a:p>
        </p:txBody>
      </p:sp>
      <p:sp>
        <p:nvSpPr>
          <p:cNvPr id="30" name="Text Placeholder 16">
            <a:extLst>
              <a:ext uri="{FF2B5EF4-FFF2-40B4-BE49-F238E27FC236}">
                <a16:creationId xmlns:a16="http://schemas.microsoft.com/office/drawing/2014/main" id="{EB5BCBFA-8F08-4C41-A638-E409010802FD}"/>
              </a:ext>
            </a:extLst>
          </p:cNvPr>
          <p:cNvSpPr txBox="1">
            <a:spLocks/>
          </p:cNvSpPr>
          <p:nvPr/>
        </p:nvSpPr>
        <p:spPr>
          <a:xfrm>
            <a:off x="760618" y="1570500"/>
            <a:ext cx="6527429" cy="847022"/>
          </a:xfrm>
          <a:prstGeom prst="rect">
            <a:avLst/>
          </a:prstGeom>
        </p:spPr>
        <p:txBody>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200" kern="1200">
                <a:solidFill>
                  <a:schemeClr val="bg2">
                    <a:lumMod val="10000"/>
                  </a:schemeClr>
                </a:solidFill>
                <a:latin typeface="Arial" panose="020B0604020202020204" pitchFamily="34" charset="0"/>
                <a:ea typeface="+mn-ea"/>
                <a:cs typeface="Arial" panose="020B0604020202020204" pitchFamily="34" charset="0"/>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algn="l"/>
            <a:r>
              <a:rPr lang="en-US" sz="1600" dirty="0">
                <a:latin typeface="Arial Narrow" panose="020B0606020202030204" pitchFamily="34" charset="0"/>
              </a:rPr>
              <a:t>This S</a:t>
            </a:r>
            <a:r>
              <a:rPr lang="en-US" sz="1600" i="1" dirty="0">
                <a:latin typeface="Arial Narrow" panose="020B0606020202030204" pitchFamily="34" charset="0"/>
              </a:rPr>
              <a:t>ocial Media Assistance Packet</a:t>
            </a:r>
            <a:r>
              <a:rPr lang="en-US" sz="1600" dirty="0">
                <a:latin typeface="Arial Narrow" panose="020B0606020202030204" pitchFamily="34" charset="0"/>
              </a:rPr>
              <a:t> provides social media posts (images and text) you can use to increase student engagement through the Texas Department of Agriculture’s (TDA’s) National School Lunch Week (NSLW). Implementing the best practices below and utilizing the copy-and-paste posts and images in this packet will help your school encourage students to take an interest in healthy school meals! All posts can easily be modified for your school.</a:t>
            </a:r>
          </a:p>
        </p:txBody>
      </p:sp>
      <p:sp>
        <p:nvSpPr>
          <p:cNvPr id="17" name="Rectangle 16">
            <a:extLst>
              <a:ext uri="{FF2B5EF4-FFF2-40B4-BE49-F238E27FC236}">
                <a16:creationId xmlns:a16="http://schemas.microsoft.com/office/drawing/2014/main" id="{98D58CC3-B598-4088-8AB9-B84EB111893C}"/>
              </a:ext>
            </a:extLst>
          </p:cNvPr>
          <p:cNvSpPr/>
          <p:nvPr/>
        </p:nvSpPr>
        <p:spPr>
          <a:xfrm>
            <a:off x="0" y="8487178"/>
            <a:ext cx="7772403" cy="1571222"/>
          </a:xfrm>
          <a:prstGeom prst="rect">
            <a:avLst/>
          </a:prstGeom>
          <a:solidFill>
            <a:srgbClr val="0049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50" dirty="0">
              <a:solidFill>
                <a:schemeClr val="accent5"/>
              </a:solidFill>
              <a:latin typeface="Arial" panose="020B0604020202020204" pitchFamily="34" charset="0"/>
            </a:endParaRPr>
          </a:p>
        </p:txBody>
      </p:sp>
      <p:sp>
        <p:nvSpPr>
          <p:cNvPr id="19" name="TextBox 18">
            <a:extLst>
              <a:ext uri="{FF2B5EF4-FFF2-40B4-BE49-F238E27FC236}">
                <a16:creationId xmlns:a16="http://schemas.microsoft.com/office/drawing/2014/main" id="{0C0BDCDE-837A-40E9-BE2C-2589B4B9DCCD}"/>
              </a:ext>
            </a:extLst>
          </p:cNvPr>
          <p:cNvSpPr txBox="1"/>
          <p:nvPr/>
        </p:nvSpPr>
        <p:spPr>
          <a:xfrm>
            <a:off x="1286352" y="9249909"/>
            <a:ext cx="5016697" cy="369332"/>
          </a:xfrm>
          <a:prstGeom prst="rect">
            <a:avLst/>
          </a:prstGeom>
          <a:noFill/>
        </p:spPr>
        <p:txBody>
          <a:bodyPr wrap="square" rtlCol="0">
            <a:spAutoFit/>
          </a:bodyPr>
          <a:lstStyle/>
          <a:p>
            <a:pPr algn="ctr"/>
            <a:r>
              <a:rPr lang="en-US" sz="900" dirty="0">
                <a:solidFill>
                  <a:schemeClr val="accent5"/>
                </a:solidFill>
                <a:latin typeface="Arial" panose="020B0604020202020204" pitchFamily="34" charset="0"/>
                <a:cs typeface="Arial" panose="020B0604020202020204" pitchFamily="34" charset="0"/>
              </a:rPr>
              <a:t>Fraud Hotline: 1-866-5-FRAUD-4 or 1-866-537-2834 | P.O. Box 12847 | Austin, TX 78711</a:t>
            </a:r>
          </a:p>
          <a:p>
            <a:pPr algn="ctr"/>
            <a:r>
              <a:rPr lang="en-US" sz="900" dirty="0">
                <a:solidFill>
                  <a:schemeClr val="accent5"/>
                </a:solidFill>
                <a:latin typeface="Arial" panose="020B0604020202020204" pitchFamily="34" charset="0"/>
                <a:cs typeface="Arial" panose="020B0604020202020204" pitchFamily="34" charset="0"/>
              </a:rPr>
              <a:t>Toll Free: (877) TEX-MEAL | For the hearing impaired: (800) 735-2989 (TTY)</a:t>
            </a:r>
          </a:p>
        </p:txBody>
      </p:sp>
      <p:sp>
        <p:nvSpPr>
          <p:cNvPr id="20" name="Date Placeholder 3">
            <a:extLst>
              <a:ext uri="{FF2B5EF4-FFF2-40B4-BE49-F238E27FC236}">
                <a16:creationId xmlns:a16="http://schemas.microsoft.com/office/drawing/2014/main" id="{8938D29C-67FE-4005-8C79-2DEA73ABE997}"/>
              </a:ext>
            </a:extLst>
          </p:cNvPr>
          <p:cNvSpPr txBox="1">
            <a:spLocks/>
          </p:cNvSpPr>
          <p:nvPr/>
        </p:nvSpPr>
        <p:spPr>
          <a:xfrm>
            <a:off x="5906541" y="9507288"/>
            <a:ext cx="1748790" cy="535517"/>
          </a:xfrm>
          <a:prstGeom prst="rect">
            <a:avLst/>
          </a:prstGeom>
        </p:spPr>
        <p:txBody>
          <a:bodyPr vert="horz" lIns="91440" tIns="45720" rIns="91440" bIns="45720" rtlCol="0" anchor="ctr"/>
          <a:lstStyle>
            <a:defPPr>
              <a:defRPr lang="en-US"/>
            </a:defPPr>
            <a:lvl1pPr marL="0" algn="r" defTabSz="1018824" rtl="0" eaLnBrk="1" latinLnBrk="0" hangingPunct="1">
              <a:defRPr sz="900" kern="1200">
                <a:solidFill>
                  <a:schemeClr val="accent5"/>
                </a:solidFill>
                <a:latin typeface="Arial" panose="020B0604020202020204" pitchFamily="34" charset="0"/>
                <a:ea typeface="+mn-ea"/>
                <a:cs typeface="Arial" panose="020B0604020202020204" pitchFamily="34" charset="0"/>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r>
              <a:rPr lang="en-US"/>
              <a:t>Updated </a:t>
            </a:r>
            <a:fld id="{560E9B5E-B1D3-45AE-B3A5-C22A4DF7CD1C}" type="datetime1">
              <a:rPr lang="en-US" smtClean="0"/>
              <a:pPr/>
              <a:t>7/7/2023</a:t>
            </a:fld>
            <a:endParaRPr lang="en-US"/>
          </a:p>
          <a:p>
            <a:r>
              <a:rPr lang="en-US"/>
              <a:t>www.SquareMeals.org</a:t>
            </a:r>
            <a:endParaRPr lang="en-US" dirty="0"/>
          </a:p>
        </p:txBody>
      </p:sp>
      <p:sp>
        <p:nvSpPr>
          <p:cNvPr id="21" name="TextBox 20">
            <a:extLst>
              <a:ext uri="{FF2B5EF4-FFF2-40B4-BE49-F238E27FC236}">
                <a16:creationId xmlns:a16="http://schemas.microsoft.com/office/drawing/2014/main" id="{4D18AE89-44C9-41C3-829F-C01E0BDF9EE5}"/>
              </a:ext>
            </a:extLst>
          </p:cNvPr>
          <p:cNvSpPr txBox="1"/>
          <p:nvPr/>
        </p:nvSpPr>
        <p:spPr>
          <a:xfrm>
            <a:off x="184017" y="9582452"/>
            <a:ext cx="2604573" cy="369332"/>
          </a:xfrm>
          <a:prstGeom prst="rect">
            <a:avLst/>
          </a:prstGeom>
          <a:noFill/>
        </p:spPr>
        <p:txBody>
          <a:bodyPr wrap="square" rtlCol="0">
            <a:spAutoFit/>
          </a:bodyPr>
          <a:lstStyle/>
          <a:p>
            <a:pPr lvl="0"/>
            <a:r>
              <a:rPr lang="en-US" sz="900" dirty="0">
                <a:solidFill>
                  <a:schemeClr val="accent5"/>
                </a:solidFill>
                <a:latin typeface="Arial" panose="020B0604020202020204" pitchFamily="34" charset="0"/>
                <a:cs typeface="Arial" panose="020B0604020202020204" pitchFamily="34" charset="0"/>
              </a:rPr>
              <a:t>Food and Nutrition Division</a:t>
            </a:r>
          </a:p>
          <a:p>
            <a:pPr lvl="0"/>
            <a:r>
              <a:rPr lang="en-US" sz="900" dirty="0">
                <a:solidFill>
                  <a:schemeClr val="accent5"/>
                </a:solidFill>
                <a:latin typeface="Arial" panose="020B0604020202020204" pitchFamily="34" charset="0"/>
                <a:cs typeface="Arial" panose="020B0604020202020204" pitchFamily="34" charset="0"/>
              </a:rPr>
              <a:t>School Breakfast Week </a:t>
            </a:r>
          </a:p>
        </p:txBody>
      </p:sp>
      <p:pic>
        <p:nvPicPr>
          <p:cNvPr id="22" name="Picture 21" descr="Facebook Logo">
            <a:hlinkClick r:id="rId3"/>
            <a:extLst>
              <a:ext uri="{FF2B5EF4-FFF2-40B4-BE49-F238E27FC236}">
                <a16:creationId xmlns:a16="http://schemas.microsoft.com/office/drawing/2014/main" id="{D270EBA7-8967-492A-AB9B-95684B08E6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3937" y="8930066"/>
            <a:ext cx="301072" cy="301330"/>
          </a:xfrm>
          <a:prstGeom prst="rect">
            <a:avLst/>
          </a:prstGeom>
        </p:spPr>
      </p:pic>
      <p:pic>
        <p:nvPicPr>
          <p:cNvPr id="23" name="Picture 22" descr="Instagram Logo">
            <a:hlinkClick r:id="rId5"/>
            <a:extLst>
              <a:ext uri="{FF2B5EF4-FFF2-40B4-BE49-F238E27FC236}">
                <a16:creationId xmlns:a16="http://schemas.microsoft.com/office/drawing/2014/main" id="{6436C385-4A9A-4F79-A1F6-D4C0169C07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52449" y="8930224"/>
            <a:ext cx="301072" cy="301330"/>
          </a:xfrm>
          <a:prstGeom prst="rect">
            <a:avLst/>
          </a:prstGeom>
        </p:spPr>
      </p:pic>
      <p:pic>
        <p:nvPicPr>
          <p:cNvPr id="24" name="Picture 23" descr="Twitter Logo">
            <a:hlinkClick r:id="rId7"/>
            <a:extLst>
              <a:ext uri="{FF2B5EF4-FFF2-40B4-BE49-F238E27FC236}">
                <a16:creationId xmlns:a16="http://schemas.microsoft.com/office/drawing/2014/main" id="{47BD76BA-4DA4-4E5D-8A92-713255AE303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13937" y="9256200"/>
            <a:ext cx="301072" cy="301330"/>
          </a:xfrm>
          <a:prstGeom prst="rect">
            <a:avLst/>
          </a:prstGeom>
        </p:spPr>
      </p:pic>
      <p:pic>
        <p:nvPicPr>
          <p:cNvPr id="25" name="Picture 24" descr="YouTube Logo">
            <a:hlinkClick r:id="rId9"/>
            <a:extLst>
              <a:ext uri="{FF2B5EF4-FFF2-40B4-BE49-F238E27FC236}">
                <a16:creationId xmlns:a16="http://schemas.microsoft.com/office/drawing/2014/main" id="{1F4CF405-F439-4A52-AE49-9B58EFECABA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48439" y="9261861"/>
            <a:ext cx="301072" cy="301330"/>
          </a:xfrm>
          <a:prstGeom prst="rect">
            <a:avLst/>
          </a:prstGeom>
        </p:spPr>
      </p:pic>
      <p:pic>
        <p:nvPicPr>
          <p:cNvPr id="26" name="Picture 25" descr="The Texas Department of Agriculture's Food and Nutrition Division logo. Called SquareMeals logo. Has a red school lunch tray icon with a green leaf that makes it look like an apple. The word Square is written horizontally at the bottom of the tray and the work Meals is written, vertically on the right side of the tray.">
            <a:hlinkClick r:id="rId11"/>
            <a:extLst>
              <a:ext uri="{FF2B5EF4-FFF2-40B4-BE49-F238E27FC236}">
                <a16:creationId xmlns:a16="http://schemas.microsoft.com/office/drawing/2014/main" id="{1C7FFF2F-C411-4501-9092-2EB74C48B7C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70377" y="8645062"/>
            <a:ext cx="625118" cy="947216"/>
          </a:xfrm>
          <a:prstGeom prst="rect">
            <a:avLst/>
          </a:prstGeom>
        </p:spPr>
      </p:pic>
      <p:pic>
        <p:nvPicPr>
          <p:cNvPr id="29" name="Picture 28" descr="A picture containing the TDA Seal and text &quot;Texas Department of Agriculture Commissioner Sid Miller&quot;">
            <a:hlinkClick r:id="rId13"/>
            <a:extLst>
              <a:ext uri="{FF2B5EF4-FFF2-40B4-BE49-F238E27FC236}">
                <a16:creationId xmlns:a16="http://schemas.microsoft.com/office/drawing/2014/main" id="{C1B2D088-37CD-4600-8BC3-C112357EAC2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113737" y="8053481"/>
            <a:ext cx="3692105" cy="1189803"/>
          </a:xfrm>
          <a:prstGeom prst="rect">
            <a:avLst/>
          </a:prstGeom>
        </p:spPr>
      </p:pic>
      <p:sp>
        <p:nvSpPr>
          <p:cNvPr id="31" name="TextBox 30">
            <a:hlinkClick r:id="rId15"/>
            <a:extLst>
              <a:ext uri="{FF2B5EF4-FFF2-40B4-BE49-F238E27FC236}">
                <a16:creationId xmlns:a16="http://schemas.microsoft.com/office/drawing/2014/main" id="{895B9EE3-98B5-4F07-967A-B2E6FCD9DC85}"/>
              </a:ext>
            </a:extLst>
          </p:cNvPr>
          <p:cNvSpPr txBox="1"/>
          <p:nvPr/>
        </p:nvSpPr>
        <p:spPr>
          <a:xfrm>
            <a:off x="2095652" y="9579920"/>
            <a:ext cx="3692105" cy="369332"/>
          </a:xfrm>
          <a:prstGeom prst="rect">
            <a:avLst/>
          </a:prstGeom>
          <a:noFill/>
        </p:spPr>
        <p:txBody>
          <a:bodyPr wrap="square" rtlCol="0">
            <a:spAutoFit/>
          </a:bodyPr>
          <a:lstStyle/>
          <a:p>
            <a:pPr lvl="0" algn="ctr"/>
            <a:r>
              <a:rPr lang="en-US" sz="900" dirty="0">
                <a:solidFill>
                  <a:schemeClr val="accent5"/>
                </a:solidFill>
                <a:latin typeface="Arial" panose="020B0604020202020204" pitchFamily="34" charset="0"/>
                <a:cs typeface="Arial" panose="020B0604020202020204" pitchFamily="34" charset="0"/>
              </a:rPr>
              <a:t>This product was funded by USDA.</a:t>
            </a:r>
          </a:p>
          <a:p>
            <a:pPr lvl="0" algn="ctr"/>
            <a:r>
              <a:rPr lang="en-US" sz="900" dirty="0">
                <a:solidFill>
                  <a:schemeClr val="accent5"/>
                </a:solidFill>
                <a:latin typeface="Arial" panose="020B0604020202020204" pitchFamily="34" charset="0"/>
                <a:cs typeface="Arial" panose="020B0604020202020204" pitchFamily="34" charset="0"/>
              </a:rPr>
              <a:t>This institution is an equal opportunity provider.</a:t>
            </a:r>
          </a:p>
        </p:txBody>
      </p:sp>
      <p:sp>
        <p:nvSpPr>
          <p:cNvPr id="27" name="Text Placeholder 15">
            <a:extLst>
              <a:ext uri="{FF2B5EF4-FFF2-40B4-BE49-F238E27FC236}">
                <a16:creationId xmlns:a16="http://schemas.microsoft.com/office/drawing/2014/main" id="{E97BBCE2-D74B-4E6C-819A-3803254A28A8}"/>
              </a:ext>
            </a:extLst>
          </p:cNvPr>
          <p:cNvSpPr txBox="1">
            <a:spLocks/>
          </p:cNvSpPr>
          <p:nvPr/>
        </p:nvSpPr>
        <p:spPr>
          <a:xfrm>
            <a:off x="776875" y="3065158"/>
            <a:ext cx="6670556" cy="612502"/>
          </a:xfrm>
          <a:prstGeom prst="rect">
            <a:avLst/>
          </a:prstGeom>
        </p:spPr>
        <p:txBody>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200" kern="1200">
                <a:solidFill>
                  <a:schemeClr val="bg2">
                    <a:lumMod val="10000"/>
                  </a:schemeClr>
                </a:solidFill>
                <a:latin typeface="Arial" panose="020B0604020202020204" pitchFamily="34" charset="0"/>
                <a:ea typeface="+mn-ea"/>
                <a:cs typeface="Arial" panose="020B0604020202020204" pitchFamily="34" charset="0"/>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a:spcBef>
                <a:spcPts val="0"/>
              </a:spcBef>
              <a:spcAft>
                <a:spcPts val="1200"/>
              </a:spcAft>
            </a:pPr>
            <a:r>
              <a:rPr lang="en-US" sz="2000" b="1" dirty="0">
                <a:solidFill>
                  <a:srgbClr val="004980"/>
                </a:solidFill>
                <a:latin typeface="Rockwell" panose="02060603020205020403" pitchFamily="18" charset="77"/>
                <a:cs typeface="+mn-cs"/>
              </a:rPr>
              <a:t>Social Media Best Practices </a:t>
            </a:r>
          </a:p>
        </p:txBody>
      </p:sp>
      <p:sp>
        <p:nvSpPr>
          <p:cNvPr id="28" name="Text Placeholder 15">
            <a:extLst>
              <a:ext uri="{FF2B5EF4-FFF2-40B4-BE49-F238E27FC236}">
                <a16:creationId xmlns:a16="http://schemas.microsoft.com/office/drawing/2014/main" id="{C4FFEF23-CA90-4BDE-8062-8F8BD16E9E4F}"/>
              </a:ext>
            </a:extLst>
          </p:cNvPr>
          <p:cNvSpPr txBox="1">
            <a:spLocks/>
          </p:cNvSpPr>
          <p:nvPr/>
        </p:nvSpPr>
        <p:spPr>
          <a:xfrm>
            <a:off x="776875" y="3334762"/>
            <a:ext cx="6475574" cy="454048"/>
          </a:xfrm>
          <a:prstGeom prst="rect">
            <a:avLst/>
          </a:prstGeom>
        </p:spPr>
        <p:txBody>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200" kern="1200">
                <a:solidFill>
                  <a:schemeClr val="bg2">
                    <a:lumMod val="10000"/>
                  </a:schemeClr>
                </a:solidFill>
                <a:latin typeface="Arial" panose="020B0604020202020204" pitchFamily="34" charset="0"/>
                <a:ea typeface="+mn-ea"/>
                <a:cs typeface="Arial" panose="020B0604020202020204" pitchFamily="34" charset="0"/>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a:spcBef>
                <a:spcPts val="0"/>
              </a:spcBef>
              <a:spcAft>
                <a:spcPts val="1200"/>
              </a:spcAft>
            </a:pPr>
            <a:r>
              <a:rPr lang="en-US" sz="1400" dirty="0">
                <a:latin typeface="Arial Narrow" panose="020B0606020202030204" pitchFamily="34" charset="0"/>
              </a:rPr>
              <a:t>Developing your social media strategy in advance can eliminate stress and ensure consistent messaging. Keep these best practices in mind when planning social media content, whether it’s for your school website, Facebook, Twitter or Instagram.</a:t>
            </a:r>
            <a:endParaRPr lang="en-US" sz="1400" b="1" dirty="0">
              <a:solidFill>
                <a:srgbClr val="167263"/>
              </a:solidFill>
              <a:latin typeface="Arial Narrow" panose="020B0606020202030204" pitchFamily="34" charset="0"/>
            </a:endParaRPr>
          </a:p>
        </p:txBody>
      </p:sp>
    </p:spTree>
    <p:extLst>
      <p:ext uri="{BB962C8B-B14F-4D97-AF65-F5344CB8AC3E}">
        <p14:creationId xmlns:p14="http://schemas.microsoft.com/office/powerpoint/2010/main" val="38796949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25B53CD-8E27-4C8E-A096-25CA1F52E579}"/>
              </a:ext>
            </a:extLst>
          </p:cNvPr>
          <p:cNvSpPr/>
          <p:nvPr/>
        </p:nvSpPr>
        <p:spPr>
          <a:xfrm>
            <a:off x="-2" y="6386106"/>
            <a:ext cx="7772402" cy="247532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5D40DD99-0758-7C47-9A26-328043313E20}"/>
              </a:ext>
            </a:extLst>
          </p:cNvPr>
          <p:cNvSpPr/>
          <p:nvPr/>
        </p:nvSpPr>
        <p:spPr>
          <a:xfrm>
            <a:off x="1" y="1485711"/>
            <a:ext cx="7772402" cy="244329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17">
            <a:extLst>
              <a:ext uri="{FF2B5EF4-FFF2-40B4-BE49-F238E27FC236}">
                <a16:creationId xmlns:a16="http://schemas.microsoft.com/office/drawing/2014/main" id="{8A3A6C2C-D85C-A349-91AB-F216BB357E70}"/>
              </a:ext>
            </a:extLst>
          </p:cNvPr>
          <p:cNvSpPr/>
          <p:nvPr/>
        </p:nvSpPr>
        <p:spPr>
          <a:xfrm flipH="1">
            <a:off x="-1" y="222309"/>
            <a:ext cx="7772401" cy="1165095"/>
          </a:xfrm>
          <a:custGeom>
            <a:avLst/>
            <a:gdLst>
              <a:gd name="connsiteX0" fmla="*/ 0 w 4076054"/>
              <a:gd name="connsiteY0" fmla="*/ 0 h 2263300"/>
              <a:gd name="connsiteX1" fmla="*/ 4076054 w 4076054"/>
              <a:gd name="connsiteY1" fmla="*/ 0 h 2263300"/>
              <a:gd name="connsiteX2" fmla="*/ 4076054 w 4076054"/>
              <a:gd name="connsiteY2" fmla="*/ 2263300 h 2263300"/>
              <a:gd name="connsiteX3" fmla="*/ 0 w 4076054"/>
              <a:gd name="connsiteY3" fmla="*/ 2263300 h 2263300"/>
              <a:gd name="connsiteX4" fmla="*/ 0 w 4076054"/>
              <a:gd name="connsiteY4" fmla="*/ 0 h 2263300"/>
              <a:gd name="connsiteX0" fmla="*/ 0 w 4076054"/>
              <a:gd name="connsiteY0" fmla="*/ 0 h 2263300"/>
              <a:gd name="connsiteX1" fmla="*/ 4076054 w 4076054"/>
              <a:gd name="connsiteY1" fmla="*/ 0 h 2263300"/>
              <a:gd name="connsiteX2" fmla="*/ 3551121 w 4076054"/>
              <a:gd name="connsiteY2" fmla="*/ 2263300 h 2263300"/>
              <a:gd name="connsiteX3" fmla="*/ 0 w 4076054"/>
              <a:gd name="connsiteY3" fmla="*/ 2263300 h 2263300"/>
              <a:gd name="connsiteX4" fmla="*/ 0 w 4076054"/>
              <a:gd name="connsiteY4" fmla="*/ 0 h 2263300"/>
              <a:gd name="connsiteX0" fmla="*/ 0 w 3985743"/>
              <a:gd name="connsiteY0" fmla="*/ 0 h 2263300"/>
              <a:gd name="connsiteX1" fmla="*/ 3985743 w 3985743"/>
              <a:gd name="connsiteY1" fmla="*/ 0 h 2263300"/>
              <a:gd name="connsiteX2" fmla="*/ 3551121 w 3985743"/>
              <a:gd name="connsiteY2" fmla="*/ 2263300 h 2263300"/>
              <a:gd name="connsiteX3" fmla="*/ 0 w 3985743"/>
              <a:gd name="connsiteY3" fmla="*/ 2263300 h 2263300"/>
              <a:gd name="connsiteX4" fmla="*/ 0 w 3985743"/>
              <a:gd name="connsiteY4" fmla="*/ 0 h 2263300"/>
              <a:gd name="connsiteX0" fmla="*/ 0 w 3985743"/>
              <a:gd name="connsiteY0" fmla="*/ 0 h 2263300"/>
              <a:gd name="connsiteX1" fmla="*/ 3985743 w 3985743"/>
              <a:gd name="connsiteY1" fmla="*/ 0 h 2263300"/>
              <a:gd name="connsiteX2" fmla="*/ 3568054 w 3985743"/>
              <a:gd name="connsiteY2" fmla="*/ 2263300 h 2263300"/>
              <a:gd name="connsiteX3" fmla="*/ 0 w 3985743"/>
              <a:gd name="connsiteY3" fmla="*/ 2263300 h 2263300"/>
              <a:gd name="connsiteX4" fmla="*/ 0 w 3985743"/>
              <a:gd name="connsiteY4" fmla="*/ 0 h 2263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5743" h="2263300">
                <a:moveTo>
                  <a:pt x="0" y="0"/>
                </a:moveTo>
                <a:lnTo>
                  <a:pt x="3985743" y="0"/>
                </a:lnTo>
                <a:lnTo>
                  <a:pt x="3568054" y="2263300"/>
                </a:lnTo>
                <a:lnTo>
                  <a:pt x="0" y="2263300"/>
                </a:lnTo>
                <a:lnTo>
                  <a:pt x="0" y="0"/>
                </a:lnTo>
                <a:close/>
              </a:path>
            </a:pathLst>
          </a:custGeom>
          <a:solidFill>
            <a:srgbClr val="0049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9AB47"/>
              </a:solidFill>
            </a:endParaRPr>
          </a:p>
        </p:txBody>
      </p:sp>
      <p:sp>
        <p:nvSpPr>
          <p:cNvPr id="74" name="Rectangle 73">
            <a:extLst>
              <a:ext uri="{FF2B5EF4-FFF2-40B4-BE49-F238E27FC236}">
                <a16:creationId xmlns:a16="http://schemas.microsoft.com/office/drawing/2014/main" id="{CD967DED-63B6-8D47-9FE2-C5011175E68D}"/>
              </a:ext>
            </a:extLst>
          </p:cNvPr>
          <p:cNvSpPr/>
          <p:nvPr/>
        </p:nvSpPr>
        <p:spPr>
          <a:xfrm>
            <a:off x="826558" y="1245142"/>
            <a:ext cx="6945842" cy="142262"/>
          </a:xfrm>
          <a:prstGeom prst="rect">
            <a:avLst/>
          </a:prstGeom>
          <a:solidFill>
            <a:srgbClr val="3BC1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67263"/>
              </a:solidFill>
            </a:endParaRPr>
          </a:p>
        </p:txBody>
      </p:sp>
      <p:sp>
        <p:nvSpPr>
          <p:cNvPr id="20" name="Text Placeholder 19">
            <a:extLst>
              <a:ext uri="{FF2B5EF4-FFF2-40B4-BE49-F238E27FC236}">
                <a16:creationId xmlns:a16="http://schemas.microsoft.com/office/drawing/2014/main" id="{BF7110B2-4A88-4781-9803-AF91A1855F3C}"/>
              </a:ext>
            </a:extLst>
          </p:cNvPr>
          <p:cNvSpPr>
            <a:spLocks noGrp="1"/>
          </p:cNvSpPr>
          <p:nvPr>
            <p:ph type="body" sz="quarter" idx="20"/>
          </p:nvPr>
        </p:nvSpPr>
        <p:spPr/>
        <p:txBody>
          <a:bodyPr/>
          <a:lstStyle/>
          <a:p>
            <a:r>
              <a:rPr lang="en-US" dirty="0">
                <a:solidFill>
                  <a:srgbClr val="3BC1CA"/>
                </a:solidFill>
              </a:rPr>
              <a:t>Copy-and-Paste</a:t>
            </a:r>
          </a:p>
        </p:txBody>
      </p:sp>
      <p:sp>
        <p:nvSpPr>
          <p:cNvPr id="21" name="Text Placeholder 20">
            <a:extLst>
              <a:ext uri="{FF2B5EF4-FFF2-40B4-BE49-F238E27FC236}">
                <a16:creationId xmlns:a16="http://schemas.microsoft.com/office/drawing/2014/main" id="{1CEE537E-7D8A-4A50-9102-B0F81262A35A}"/>
              </a:ext>
            </a:extLst>
          </p:cNvPr>
          <p:cNvSpPr>
            <a:spLocks noGrp="1"/>
          </p:cNvSpPr>
          <p:nvPr>
            <p:ph type="body" sz="quarter" idx="33"/>
          </p:nvPr>
        </p:nvSpPr>
        <p:spPr>
          <a:xfrm>
            <a:off x="813831" y="803440"/>
            <a:ext cx="5425604" cy="749111"/>
          </a:xfrm>
        </p:spPr>
        <p:txBody>
          <a:bodyPr/>
          <a:lstStyle/>
          <a:p>
            <a:r>
              <a:rPr lang="en-US" sz="3600" dirty="0"/>
              <a:t>Images and Posts</a:t>
            </a:r>
          </a:p>
        </p:txBody>
      </p:sp>
      <p:sp>
        <p:nvSpPr>
          <p:cNvPr id="3" name="Text Placeholder 2">
            <a:extLst>
              <a:ext uri="{FF2B5EF4-FFF2-40B4-BE49-F238E27FC236}">
                <a16:creationId xmlns:a16="http://schemas.microsoft.com/office/drawing/2014/main" id="{E6D65B1B-1A52-48E7-9CB0-95BFE86824A5}"/>
              </a:ext>
            </a:extLst>
          </p:cNvPr>
          <p:cNvSpPr>
            <a:spLocks noGrp="1"/>
          </p:cNvSpPr>
          <p:nvPr>
            <p:ph type="body" sz="quarter" idx="38"/>
          </p:nvPr>
        </p:nvSpPr>
        <p:spPr>
          <a:xfrm>
            <a:off x="3980102" y="1443936"/>
            <a:ext cx="2145857" cy="409609"/>
          </a:xfrm>
        </p:spPr>
        <p:txBody>
          <a:bodyPr/>
          <a:lstStyle/>
          <a:p>
            <a:pPr algn="l"/>
            <a:r>
              <a:rPr lang="en-US" sz="2000" dirty="0">
                <a:solidFill>
                  <a:srgbClr val="3BC1CA"/>
                </a:solidFill>
              </a:rPr>
              <a:t>POST #1</a:t>
            </a:r>
          </a:p>
        </p:txBody>
      </p:sp>
      <p:sp>
        <p:nvSpPr>
          <p:cNvPr id="67" name="Text Placeholder 2">
            <a:extLst>
              <a:ext uri="{FF2B5EF4-FFF2-40B4-BE49-F238E27FC236}">
                <a16:creationId xmlns:a16="http://schemas.microsoft.com/office/drawing/2014/main" id="{1760A5FE-D4B9-4362-AF85-E3838F8BEF8F}"/>
              </a:ext>
            </a:extLst>
          </p:cNvPr>
          <p:cNvSpPr txBox="1">
            <a:spLocks/>
          </p:cNvSpPr>
          <p:nvPr/>
        </p:nvSpPr>
        <p:spPr>
          <a:xfrm>
            <a:off x="3981553" y="4018628"/>
            <a:ext cx="2145857" cy="409609"/>
          </a:xfrm>
          <a:prstGeom prst="rect">
            <a:avLst/>
          </a:prstGeom>
        </p:spPr>
        <p:txBody>
          <a:bodyPr/>
          <a:lstStyle>
            <a:lvl1pPr marL="0" indent="0" algn="ctr" defTabSz="777240" rtl="0" eaLnBrk="1" latinLnBrk="0" hangingPunct="1">
              <a:lnSpc>
                <a:spcPct val="100000"/>
              </a:lnSpc>
              <a:spcBef>
                <a:spcPts val="850"/>
              </a:spcBef>
              <a:buFont typeface="Arial" panose="020B0604020202020204" pitchFamily="34" charset="0"/>
              <a:buNone/>
              <a:defRPr sz="1200" b="1" i="0" kern="1200">
                <a:solidFill>
                  <a:srgbClr val="2F6D8F"/>
                </a:solidFill>
                <a:latin typeface="Rockwell" panose="02060603020205020403" pitchFamily="18" charset="77"/>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algn="l"/>
            <a:r>
              <a:rPr lang="en-US" sz="2000" dirty="0">
                <a:solidFill>
                  <a:srgbClr val="3BC1CA"/>
                </a:solidFill>
              </a:rPr>
              <a:t>POST #2</a:t>
            </a:r>
          </a:p>
        </p:txBody>
      </p:sp>
      <p:sp>
        <p:nvSpPr>
          <p:cNvPr id="68" name="Text Placeholder 4">
            <a:extLst>
              <a:ext uri="{FF2B5EF4-FFF2-40B4-BE49-F238E27FC236}">
                <a16:creationId xmlns:a16="http://schemas.microsoft.com/office/drawing/2014/main" id="{243C7B10-CB8D-45E8-8B27-8429106E136C}"/>
              </a:ext>
            </a:extLst>
          </p:cNvPr>
          <p:cNvSpPr txBox="1">
            <a:spLocks/>
          </p:cNvSpPr>
          <p:nvPr/>
        </p:nvSpPr>
        <p:spPr>
          <a:xfrm>
            <a:off x="3961782" y="4373569"/>
            <a:ext cx="3315862" cy="1712592"/>
          </a:xfrm>
          <a:prstGeom prst="rect">
            <a:avLst/>
          </a:prstGeom>
        </p:spPr>
        <p:txBody>
          <a:bodyPr/>
          <a:lstStyle>
            <a:lvl1pPr marL="0" marR="0" indent="0" algn="ctr" defTabSz="777240" rtl="0" eaLnBrk="1" fontAlgn="auto" latinLnBrk="0" hangingPunct="1">
              <a:lnSpc>
                <a:spcPct val="90000"/>
              </a:lnSpc>
              <a:spcBef>
                <a:spcPts val="850"/>
              </a:spcBef>
              <a:spcAft>
                <a:spcPts val="0"/>
              </a:spcAft>
              <a:buClrTx/>
              <a:buSzTx/>
              <a:buFont typeface="Arial" panose="020B0604020202020204" pitchFamily="34" charset="0"/>
              <a:buNone/>
              <a:tabLst/>
              <a:defRPr sz="1200" kern="1200">
                <a:solidFill>
                  <a:schemeClr val="accent1"/>
                </a:solidFill>
                <a:latin typeface="Arial" panose="020B0604020202020204" pitchFamily="34" charset="0"/>
                <a:ea typeface="+mn-ea"/>
                <a:cs typeface="Arial" panose="020B0604020202020204" pitchFamily="34" charset="0"/>
              </a:defRPr>
            </a:lvl1pPr>
            <a:lvl2pPr marL="388620" indent="0" algn="ctr" defTabSz="777240" rtl="0" eaLnBrk="1" latinLnBrk="0" hangingPunct="1">
              <a:lnSpc>
                <a:spcPct val="90000"/>
              </a:lnSpc>
              <a:spcBef>
                <a:spcPts val="425"/>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2pPr>
            <a:lvl3pPr marL="777240" indent="0" algn="ctr" defTabSz="777240" rtl="0" eaLnBrk="1" latinLnBrk="0" hangingPunct="1">
              <a:lnSpc>
                <a:spcPct val="90000"/>
              </a:lnSpc>
              <a:spcBef>
                <a:spcPts val="425"/>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3pPr>
            <a:lvl4pPr marL="1165860" indent="0" algn="ctr" defTabSz="777240" rtl="0" eaLnBrk="1" latinLnBrk="0" hangingPunct="1">
              <a:lnSpc>
                <a:spcPct val="90000"/>
              </a:lnSpc>
              <a:spcBef>
                <a:spcPts val="425"/>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4pPr>
            <a:lvl5pPr marL="1554480" indent="0" algn="ctr" defTabSz="777240" rtl="0" eaLnBrk="1" latinLnBrk="0" hangingPunct="1">
              <a:lnSpc>
                <a:spcPct val="90000"/>
              </a:lnSpc>
              <a:spcBef>
                <a:spcPts val="425"/>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marR="0" algn="l">
              <a:spcBef>
                <a:spcPts val="0"/>
              </a:spcBef>
              <a:spcAft>
                <a:spcPts val="0"/>
              </a:spcAft>
            </a:pPr>
            <a:endParaRPr lang="en-US" sz="1600" dirty="0">
              <a:solidFill>
                <a:schemeClr val="accent6">
                  <a:lumMod val="10000"/>
                </a:schemeClr>
              </a:solidFill>
              <a:latin typeface="Calibri" panose="020F0502020204030204" pitchFamily="34" charset="0"/>
              <a:cs typeface="Times New Roman" panose="02020603050405020304" pitchFamily="18" charset="0"/>
            </a:endParaRPr>
          </a:p>
        </p:txBody>
      </p:sp>
      <p:sp>
        <p:nvSpPr>
          <p:cNvPr id="48" name="Text Placeholder 2">
            <a:extLst>
              <a:ext uri="{FF2B5EF4-FFF2-40B4-BE49-F238E27FC236}">
                <a16:creationId xmlns:a16="http://schemas.microsoft.com/office/drawing/2014/main" id="{CE61BB0E-ECB7-4B85-80CD-665B116E8383}"/>
              </a:ext>
            </a:extLst>
          </p:cNvPr>
          <p:cNvSpPr txBox="1">
            <a:spLocks/>
          </p:cNvSpPr>
          <p:nvPr/>
        </p:nvSpPr>
        <p:spPr>
          <a:xfrm>
            <a:off x="3981553" y="6464889"/>
            <a:ext cx="2145857" cy="409609"/>
          </a:xfrm>
          <a:prstGeom prst="rect">
            <a:avLst/>
          </a:prstGeom>
        </p:spPr>
        <p:txBody>
          <a:bodyPr/>
          <a:lstStyle>
            <a:lvl1pPr marL="0" indent="0" algn="ctr" defTabSz="777240" rtl="0" eaLnBrk="1" latinLnBrk="0" hangingPunct="1">
              <a:lnSpc>
                <a:spcPct val="100000"/>
              </a:lnSpc>
              <a:spcBef>
                <a:spcPts val="850"/>
              </a:spcBef>
              <a:buFont typeface="Arial" panose="020B0604020202020204" pitchFamily="34" charset="0"/>
              <a:buNone/>
              <a:defRPr sz="1200" b="1" i="0" kern="1200">
                <a:solidFill>
                  <a:srgbClr val="2F6D8F"/>
                </a:solidFill>
                <a:latin typeface="Rockwell" panose="02060603020205020403" pitchFamily="18" charset="77"/>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algn="l"/>
            <a:r>
              <a:rPr lang="en-US" sz="2000" dirty="0">
                <a:solidFill>
                  <a:srgbClr val="3BC1CA"/>
                </a:solidFill>
              </a:rPr>
              <a:t>POST #3</a:t>
            </a:r>
          </a:p>
        </p:txBody>
      </p:sp>
      <p:sp>
        <p:nvSpPr>
          <p:cNvPr id="49" name="Text Placeholder 4">
            <a:extLst>
              <a:ext uri="{FF2B5EF4-FFF2-40B4-BE49-F238E27FC236}">
                <a16:creationId xmlns:a16="http://schemas.microsoft.com/office/drawing/2014/main" id="{0263588F-B330-4BF5-B570-BA86E3196A3D}"/>
              </a:ext>
            </a:extLst>
          </p:cNvPr>
          <p:cNvSpPr txBox="1">
            <a:spLocks/>
          </p:cNvSpPr>
          <p:nvPr/>
        </p:nvSpPr>
        <p:spPr>
          <a:xfrm>
            <a:off x="3963060" y="6890093"/>
            <a:ext cx="3525134" cy="1712592"/>
          </a:xfrm>
          <a:prstGeom prst="rect">
            <a:avLst/>
          </a:prstGeom>
        </p:spPr>
        <p:txBody>
          <a:bodyPr/>
          <a:lstStyle>
            <a:lvl1pPr marL="0" marR="0" indent="0" algn="ctr" defTabSz="777240" rtl="0" eaLnBrk="1" fontAlgn="auto" latinLnBrk="0" hangingPunct="1">
              <a:lnSpc>
                <a:spcPct val="90000"/>
              </a:lnSpc>
              <a:spcBef>
                <a:spcPts val="850"/>
              </a:spcBef>
              <a:spcAft>
                <a:spcPts val="0"/>
              </a:spcAft>
              <a:buClrTx/>
              <a:buSzTx/>
              <a:buFont typeface="Arial" panose="020B0604020202020204" pitchFamily="34" charset="0"/>
              <a:buNone/>
              <a:tabLst/>
              <a:defRPr sz="1200" kern="1200">
                <a:solidFill>
                  <a:schemeClr val="accent1"/>
                </a:solidFill>
                <a:latin typeface="Arial" panose="020B0604020202020204" pitchFamily="34" charset="0"/>
                <a:ea typeface="+mn-ea"/>
                <a:cs typeface="Arial" panose="020B0604020202020204" pitchFamily="34" charset="0"/>
              </a:defRPr>
            </a:lvl1pPr>
            <a:lvl2pPr marL="388620" indent="0" algn="ctr" defTabSz="777240" rtl="0" eaLnBrk="1" latinLnBrk="0" hangingPunct="1">
              <a:lnSpc>
                <a:spcPct val="90000"/>
              </a:lnSpc>
              <a:spcBef>
                <a:spcPts val="425"/>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2pPr>
            <a:lvl3pPr marL="777240" indent="0" algn="ctr" defTabSz="777240" rtl="0" eaLnBrk="1" latinLnBrk="0" hangingPunct="1">
              <a:lnSpc>
                <a:spcPct val="90000"/>
              </a:lnSpc>
              <a:spcBef>
                <a:spcPts val="425"/>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3pPr>
            <a:lvl4pPr marL="1165860" indent="0" algn="ctr" defTabSz="777240" rtl="0" eaLnBrk="1" latinLnBrk="0" hangingPunct="1">
              <a:lnSpc>
                <a:spcPct val="90000"/>
              </a:lnSpc>
              <a:spcBef>
                <a:spcPts val="425"/>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4pPr>
            <a:lvl5pPr marL="1554480" indent="0" algn="ctr" defTabSz="777240" rtl="0" eaLnBrk="1" latinLnBrk="0" hangingPunct="1">
              <a:lnSpc>
                <a:spcPct val="90000"/>
              </a:lnSpc>
              <a:spcBef>
                <a:spcPts val="425"/>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marR="0" algn="l">
              <a:spcBef>
                <a:spcPts val="0"/>
              </a:spcBef>
              <a:spcAft>
                <a:spcPts val="0"/>
              </a:spcAft>
            </a:pPr>
            <a:endParaRPr lang="en-US" sz="1600" dirty="0">
              <a:solidFill>
                <a:schemeClr val="accent6">
                  <a:lumMod val="10000"/>
                </a:schemeClr>
              </a:solidFill>
              <a:latin typeface="Calibri" panose="020F0502020204030204" pitchFamily="34" charset="0"/>
              <a:cs typeface="Times New Roman" panose="02020603050405020304" pitchFamily="18" charset="0"/>
            </a:endParaRPr>
          </a:p>
        </p:txBody>
      </p:sp>
      <p:sp>
        <p:nvSpPr>
          <p:cNvPr id="26" name="Rectangle 25">
            <a:extLst>
              <a:ext uri="{FF2B5EF4-FFF2-40B4-BE49-F238E27FC236}">
                <a16:creationId xmlns:a16="http://schemas.microsoft.com/office/drawing/2014/main" id="{B0A37C12-CCB9-4D6D-9223-D3C5D494C905}"/>
              </a:ext>
            </a:extLst>
          </p:cNvPr>
          <p:cNvSpPr/>
          <p:nvPr/>
        </p:nvSpPr>
        <p:spPr>
          <a:xfrm>
            <a:off x="0" y="8487178"/>
            <a:ext cx="7772403" cy="1571222"/>
          </a:xfrm>
          <a:prstGeom prst="rect">
            <a:avLst/>
          </a:prstGeom>
          <a:solidFill>
            <a:srgbClr val="0049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50" dirty="0">
              <a:solidFill>
                <a:schemeClr val="accent5"/>
              </a:solidFill>
              <a:latin typeface="Arial" panose="020B0604020202020204" pitchFamily="34" charset="0"/>
            </a:endParaRPr>
          </a:p>
        </p:txBody>
      </p:sp>
      <p:sp>
        <p:nvSpPr>
          <p:cNvPr id="27" name="TextBox 26">
            <a:extLst>
              <a:ext uri="{FF2B5EF4-FFF2-40B4-BE49-F238E27FC236}">
                <a16:creationId xmlns:a16="http://schemas.microsoft.com/office/drawing/2014/main" id="{7E573EAF-A5C2-40F4-921F-27B8F62873B2}"/>
              </a:ext>
            </a:extLst>
          </p:cNvPr>
          <p:cNvSpPr txBox="1"/>
          <p:nvPr/>
        </p:nvSpPr>
        <p:spPr>
          <a:xfrm>
            <a:off x="1286352" y="9249909"/>
            <a:ext cx="5016697" cy="369332"/>
          </a:xfrm>
          <a:prstGeom prst="rect">
            <a:avLst/>
          </a:prstGeom>
          <a:noFill/>
        </p:spPr>
        <p:txBody>
          <a:bodyPr wrap="square" rtlCol="0">
            <a:spAutoFit/>
          </a:bodyPr>
          <a:lstStyle/>
          <a:p>
            <a:pPr algn="ctr"/>
            <a:r>
              <a:rPr lang="en-US" sz="900" dirty="0">
                <a:solidFill>
                  <a:schemeClr val="accent5"/>
                </a:solidFill>
                <a:latin typeface="Arial" panose="020B0604020202020204" pitchFamily="34" charset="0"/>
                <a:cs typeface="Arial" panose="020B0604020202020204" pitchFamily="34" charset="0"/>
              </a:rPr>
              <a:t>Fraud Hotline: 1-866-5-FRAUD-4 or 1-866-537-2834 | P.O. Box 12847 | Austin, TX 78711</a:t>
            </a:r>
          </a:p>
          <a:p>
            <a:pPr algn="ctr"/>
            <a:r>
              <a:rPr lang="en-US" sz="900" dirty="0">
                <a:solidFill>
                  <a:schemeClr val="accent5"/>
                </a:solidFill>
                <a:latin typeface="Arial" panose="020B0604020202020204" pitchFamily="34" charset="0"/>
                <a:cs typeface="Arial" panose="020B0604020202020204" pitchFamily="34" charset="0"/>
              </a:rPr>
              <a:t>Toll Free: (877) TEX-MEAL | For the hearing impaired: (800) 735-2989 (TTY)</a:t>
            </a:r>
          </a:p>
        </p:txBody>
      </p:sp>
      <p:sp>
        <p:nvSpPr>
          <p:cNvPr id="28" name="Date Placeholder 3">
            <a:extLst>
              <a:ext uri="{FF2B5EF4-FFF2-40B4-BE49-F238E27FC236}">
                <a16:creationId xmlns:a16="http://schemas.microsoft.com/office/drawing/2014/main" id="{E133C865-E950-4CF3-B6F5-769B1A64274B}"/>
              </a:ext>
            </a:extLst>
          </p:cNvPr>
          <p:cNvSpPr txBox="1">
            <a:spLocks/>
          </p:cNvSpPr>
          <p:nvPr/>
        </p:nvSpPr>
        <p:spPr>
          <a:xfrm>
            <a:off x="5906541" y="9507288"/>
            <a:ext cx="1748790" cy="535517"/>
          </a:xfrm>
          <a:prstGeom prst="rect">
            <a:avLst/>
          </a:prstGeom>
        </p:spPr>
        <p:txBody>
          <a:bodyPr vert="horz" lIns="91440" tIns="45720" rIns="91440" bIns="45720" rtlCol="0" anchor="ctr"/>
          <a:lstStyle>
            <a:defPPr>
              <a:defRPr lang="en-US"/>
            </a:defPPr>
            <a:lvl1pPr marL="0" algn="r" defTabSz="1018824" rtl="0" eaLnBrk="1" latinLnBrk="0" hangingPunct="1">
              <a:defRPr sz="900" kern="1200">
                <a:solidFill>
                  <a:schemeClr val="accent5"/>
                </a:solidFill>
                <a:latin typeface="Arial" panose="020B0604020202020204" pitchFamily="34" charset="0"/>
                <a:ea typeface="+mn-ea"/>
                <a:cs typeface="Arial" panose="020B0604020202020204" pitchFamily="34" charset="0"/>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r>
              <a:rPr lang="en-US"/>
              <a:t>Updated </a:t>
            </a:r>
            <a:fld id="{560E9B5E-B1D3-45AE-B3A5-C22A4DF7CD1C}" type="datetime1">
              <a:rPr lang="en-US" smtClean="0"/>
              <a:pPr/>
              <a:t>7/7/2023</a:t>
            </a:fld>
            <a:endParaRPr lang="en-US"/>
          </a:p>
          <a:p>
            <a:r>
              <a:rPr lang="en-US"/>
              <a:t>www.SquareMeals.org</a:t>
            </a:r>
            <a:endParaRPr lang="en-US" dirty="0"/>
          </a:p>
        </p:txBody>
      </p:sp>
      <p:sp>
        <p:nvSpPr>
          <p:cNvPr id="29" name="TextBox 28">
            <a:extLst>
              <a:ext uri="{FF2B5EF4-FFF2-40B4-BE49-F238E27FC236}">
                <a16:creationId xmlns:a16="http://schemas.microsoft.com/office/drawing/2014/main" id="{BBC31A5A-22F2-4F31-A14B-4EBD1B408249}"/>
              </a:ext>
            </a:extLst>
          </p:cNvPr>
          <p:cNvSpPr txBox="1"/>
          <p:nvPr/>
        </p:nvSpPr>
        <p:spPr>
          <a:xfrm>
            <a:off x="184017" y="9582452"/>
            <a:ext cx="2604573" cy="369332"/>
          </a:xfrm>
          <a:prstGeom prst="rect">
            <a:avLst/>
          </a:prstGeom>
          <a:noFill/>
        </p:spPr>
        <p:txBody>
          <a:bodyPr wrap="square" rtlCol="0">
            <a:spAutoFit/>
          </a:bodyPr>
          <a:lstStyle/>
          <a:p>
            <a:pPr lvl="0"/>
            <a:r>
              <a:rPr lang="en-US" sz="900" dirty="0">
                <a:solidFill>
                  <a:schemeClr val="accent5"/>
                </a:solidFill>
                <a:latin typeface="Arial" panose="020B0604020202020204" pitchFamily="34" charset="0"/>
                <a:cs typeface="Arial" panose="020B0604020202020204" pitchFamily="34" charset="0"/>
              </a:rPr>
              <a:t>Food and Nutrition Division</a:t>
            </a:r>
          </a:p>
          <a:p>
            <a:pPr lvl="0"/>
            <a:r>
              <a:rPr lang="en-US" sz="900" dirty="0">
                <a:solidFill>
                  <a:schemeClr val="accent5"/>
                </a:solidFill>
                <a:latin typeface="Arial" panose="020B0604020202020204" pitchFamily="34" charset="0"/>
                <a:cs typeface="Arial" panose="020B0604020202020204" pitchFamily="34" charset="0"/>
              </a:rPr>
              <a:t>School Breakfast Week </a:t>
            </a:r>
          </a:p>
        </p:txBody>
      </p:sp>
      <p:pic>
        <p:nvPicPr>
          <p:cNvPr id="30" name="Picture 29" descr="Facebook Logo">
            <a:hlinkClick r:id="rId2"/>
            <a:extLst>
              <a:ext uri="{FF2B5EF4-FFF2-40B4-BE49-F238E27FC236}">
                <a16:creationId xmlns:a16="http://schemas.microsoft.com/office/drawing/2014/main" id="{2AC1A4D5-46E4-42D5-8985-E05930DAEF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3937" y="8930066"/>
            <a:ext cx="301072" cy="301330"/>
          </a:xfrm>
          <a:prstGeom prst="rect">
            <a:avLst/>
          </a:prstGeom>
        </p:spPr>
      </p:pic>
      <p:pic>
        <p:nvPicPr>
          <p:cNvPr id="31" name="Picture 30" descr="Instagram Logo">
            <a:hlinkClick r:id="rId4"/>
            <a:extLst>
              <a:ext uri="{FF2B5EF4-FFF2-40B4-BE49-F238E27FC236}">
                <a16:creationId xmlns:a16="http://schemas.microsoft.com/office/drawing/2014/main" id="{AAB8C2F7-E417-48CA-A105-31945CB1AD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52449" y="8930224"/>
            <a:ext cx="301072" cy="301330"/>
          </a:xfrm>
          <a:prstGeom prst="rect">
            <a:avLst/>
          </a:prstGeom>
        </p:spPr>
      </p:pic>
      <p:pic>
        <p:nvPicPr>
          <p:cNvPr id="32" name="Picture 31" descr="Twitter Logo">
            <a:hlinkClick r:id="rId6"/>
            <a:extLst>
              <a:ext uri="{FF2B5EF4-FFF2-40B4-BE49-F238E27FC236}">
                <a16:creationId xmlns:a16="http://schemas.microsoft.com/office/drawing/2014/main" id="{279C2B8B-0271-4241-9B7E-AD8F4F58E0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3937" y="9256200"/>
            <a:ext cx="301072" cy="301330"/>
          </a:xfrm>
          <a:prstGeom prst="rect">
            <a:avLst/>
          </a:prstGeom>
        </p:spPr>
      </p:pic>
      <p:pic>
        <p:nvPicPr>
          <p:cNvPr id="33" name="Picture 32" descr="YouTube Logo">
            <a:hlinkClick r:id="rId8"/>
            <a:extLst>
              <a:ext uri="{FF2B5EF4-FFF2-40B4-BE49-F238E27FC236}">
                <a16:creationId xmlns:a16="http://schemas.microsoft.com/office/drawing/2014/main" id="{FE46E2AF-37CC-42AB-A9E1-29098E54F54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48439" y="9261861"/>
            <a:ext cx="301072" cy="301330"/>
          </a:xfrm>
          <a:prstGeom prst="rect">
            <a:avLst/>
          </a:prstGeom>
        </p:spPr>
      </p:pic>
      <p:pic>
        <p:nvPicPr>
          <p:cNvPr id="39" name="Picture 38" descr="The Texas Department of Agriculture's Food and Nutrition Division logo. Called SquareMeals logo. Has a red school lunch tray icon with a green leaf that makes it look like an apple. The word Square is written horizontally at the bottom of the tray and the work Meals is written, vertically on the right side of the tray.">
            <a:hlinkClick r:id="rId10"/>
            <a:extLst>
              <a:ext uri="{FF2B5EF4-FFF2-40B4-BE49-F238E27FC236}">
                <a16:creationId xmlns:a16="http://schemas.microsoft.com/office/drawing/2014/main" id="{E106E5D7-932B-4A5D-9C1C-1A651655D0F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0377" y="8645062"/>
            <a:ext cx="625118" cy="947216"/>
          </a:xfrm>
          <a:prstGeom prst="rect">
            <a:avLst/>
          </a:prstGeom>
        </p:spPr>
      </p:pic>
      <p:pic>
        <p:nvPicPr>
          <p:cNvPr id="40" name="Picture 39" descr="A picture containing the TDA Seal and text &quot;Texas Department of Agriculture Commissioner Sid Miller&quot;">
            <a:hlinkClick r:id="rId12"/>
            <a:extLst>
              <a:ext uri="{FF2B5EF4-FFF2-40B4-BE49-F238E27FC236}">
                <a16:creationId xmlns:a16="http://schemas.microsoft.com/office/drawing/2014/main" id="{480DF9B0-CC72-4B1D-AD7F-C07B5BB81B7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113737" y="8053481"/>
            <a:ext cx="3692105" cy="1189803"/>
          </a:xfrm>
          <a:prstGeom prst="rect">
            <a:avLst/>
          </a:prstGeom>
        </p:spPr>
      </p:pic>
      <p:sp>
        <p:nvSpPr>
          <p:cNvPr id="42" name="TextBox 41">
            <a:hlinkClick r:id="rId14"/>
            <a:extLst>
              <a:ext uri="{FF2B5EF4-FFF2-40B4-BE49-F238E27FC236}">
                <a16:creationId xmlns:a16="http://schemas.microsoft.com/office/drawing/2014/main" id="{427BD1D6-0C03-4542-9737-5B80CB8CF3FB}"/>
              </a:ext>
            </a:extLst>
          </p:cNvPr>
          <p:cNvSpPr txBox="1"/>
          <p:nvPr/>
        </p:nvSpPr>
        <p:spPr>
          <a:xfrm>
            <a:off x="2095652" y="9579920"/>
            <a:ext cx="3692105" cy="369332"/>
          </a:xfrm>
          <a:prstGeom prst="rect">
            <a:avLst/>
          </a:prstGeom>
          <a:noFill/>
        </p:spPr>
        <p:txBody>
          <a:bodyPr wrap="square" rtlCol="0">
            <a:spAutoFit/>
          </a:bodyPr>
          <a:lstStyle/>
          <a:p>
            <a:pPr lvl="0" algn="ctr"/>
            <a:r>
              <a:rPr lang="en-US" sz="900" dirty="0">
                <a:solidFill>
                  <a:schemeClr val="accent5"/>
                </a:solidFill>
                <a:latin typeface="Arial" panose="020B0604020202020204" pitchFamily="34" charset="0"/>
                <a:cs typeface="Arial" panose="020B0604020202020204" pitchFamily="34" charset="0"/>
              </a:rPr>
              <a:t>This product was funded by USDA.</a:t>
            </a:r>
          </a:p>
          <a:p>
            <a:pPr lvl="0" algn="ctr"/>
            <a:r>
              <a:rPr lang="en-US" sz="900" dirty="0">
                <a:solidFill>
                  <a:schemeClr val="accent5"/>
                </a:solidFill>
                <a:latin typeface="Arial" panose="020B0604020202020204" pitchFamily="34" charset="0"/>
                <a:cs typeface="Arial" panose="020B0604020202020204" pitchFamily="34" charset="0"/>
              </a:rPr>
              <a:t>This institution is an equal opportunity provider.</a:t>
            </a:r>
          </a:p>
        </p:txBody>
      </p:sp>
      <p:sp>
        <p:nvSpPr>
          <p:cNvPr id="51" name="Text Placeholder 4">
            <a:extLst>
              <a:ext uri="{FF2B5EF4-FFF2-40B4-BE49-F238E27FC236}">
                <a16:creationId xmlns:a16="http://schemas.microsoft.com/office/drawing/2014/main" id="{BFA397D5-2BAF-4656-8F0E-D1307E1D89C8}"/>
              </a:ext>
            </a:extLst>
          </p:cNvPr>
          <p:cNvSpPr txBox="1">
            <a:spLocks/>
          </p:cNvSpPr>
          <p:nvPr/>
        </p:nvSpPr>
        <p:spPr>
          <a:xfrm>
            <a:off x="3980102" y="1876494"/>
            <a:ext cx="3546490" cy="2011800"/>
          </a:xfrm>
          <a:prstGeom prst="rect">
            <a:avLst/>
          </a:prstGeom>
        </p:spPr>
        <p:txBody>
          <a:bodyPr/>
          <a:lstStyle>
            <a:lvl1pPr marL="0" marR="0" indent="0" algn="ctr" defTabSz="777240" rtl="0" eaLnBrk="1" fontAlgn="auto" latinLnBrk="0" hangingPunct="1">
              <a:lnSpc>
                <a:spcPct val="90000"/>
              </a:lnSpc>
              <a:spcBef>
                <a:spcPts val="850"/>
              </a:spcBef>
              <a:spcAft>
                <a:spcPts val="0"/>
              </a:spcAft>
              <a:buClrTx/>
              <a:buSzTx/>
              <a:buFont typeface="Arial" panose="020B0604020202020204" pitchFamily="34" charset="0"/>
              <a:buNone/>
              <a:tabLst/>
              <a:defRPr sz="1200" kern="1200">
                <a:solidFill>
                  <a:schemeClr val="accent1"/>
                </a:solidFill>
                <a:latin typeface="Arial" panose="020B0604020202020204" pitchFamily="34" charset="0"/>
                <a:ea typeface="+mn-ea"/>
                <a:cs typeface="Arial" panose="020B0604020202020204" pitchFamily="34" charset="0"/>
              </a:defRPr>
            </a:lvl1pPr>
            <a:lvl2pPr marL="388620" indent="0" algn="ctr" defTabSz="777240" rtl="0" eaLnBrk="1" latinLnBrk="0" hangingPunct="1">
              <a:lnSpc>
                <a:spcPct val="90000"/>
              </a:lnSpc>
              <a:spcBef>
                <a:spcPts val="425"/>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2pPr>
            <a:lvl3pPr marL="777240" indent="0" algn="ctr" defTabSz="777240" rtl="0" eaLnBrk="1" latinLnBrk="0" hangingPunct="1">
              <a:lnSpc>
                <a:spcPct val="90000"/>
              </a:lnSpc>
              <a:spcBef>
                <a:spcPts val="425"/>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3pPr>
            <a:lvl4pPr marL="1165860" indent="0" algn="ctr" defTabSz="777240" rtl="0" eaLnBrk="1" latinLnBrk="0" hangingPunct="1">
              <a:lnSpc>
                <a:spcPct val="90000"/>
              </a:lnSpc>
              <a:spcBef>
                <a:spcPts val="425"/>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4pPr>
            <a:lvl5pPr marL="1554480" indent="0" algn="ctr" defTabSz="777240" rtl="0" eaLnBrk="1" latinLnBrk="0" hangingPunct="1">
              <a:lnSpc>
                <a:spcPct val="90000"/>
              </a:lnSpc>
              <a:spcBef>
                <a:spcPts val="425"/>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algn="l"/>
            <a:r>
              <a:rPr lang="en-US" sz="1800" dirty="0">
                <a:effectLst/>
                <a:ea typeface="Times New Roman" panose="02020603050405020304" pitchFamily="18" charset="0"/>
              </a:rPr>
              <a:t>National School Lunch Week is two weeks away! Join us in recognizing the importance of a healthy lunch. Visit www.SquareMeals.org/NSLW for more information. #TXNSLW </a:t>
            </a:r>
            <a:r>
              <a:rPr lang="en-US" sz="1800" dirty="0">
                <a:solidFill>
                  <a:schemeClr val="accent1"/>
                </a:solidFill>
                <a:effectLst/>
                <a:latin typeface="Arial" panose="020B0604020202020204" pitchFamily="34" charset="0"/>
                <a:ea typeface="Times New Roman" panose="02020603050405020304" pitchFamily="18" charset="0"/>
              </a:rPr>
              <a:t>#NSLW23</a:t>
            </a:r>
            <a:endParaRPr lang="en-US" sz="1800" dirty="0">
              <a:effectLst/>
              <a:ea typeface="Times New Roman" panose="02020603050405020304" pitchFamily="18" charset="0"/>
            </a:endParaRPr>
          </a:p>
          <a:p>
            <a:pPr algn="l"/>
            <a:endParaRPr lang="en-US" sz="1600" dirty="0">
              <a:effectLst/>
              <a:latin typeface="Arial Narrow" panose="020B0606020202030204" pitchFamily="34" charset="0"/>
              <a:ea typeface="Times New Roman" panose="02020603050405020304" pitchFamily="18" charset="0"/>
            </a:endParaRPr>
          </a:p>
        </p:txBody>
      </p:sp>
      <p:sp>
        <p:nvSpPr>
          <p:cNvPr id="54" name="Text Placeholder 4">
            <a:extLst>
              <a:ext uri="{FF2B5EF4-FFF2-40B4-BE49-F238E27FC236}">
                <a16:creationId xmlns:a16="http://schemas.microsoft.com/office/drawing/2014/main" id="{B44D0C59-6790-4D0B-828A-4C374F8E1680}"/>
              </a:ext>
            </a:extLst>
          </p:cNvPr>
          <p:cNvSpPr txBox="1">
            <a:spLocks/>
          </p:cNvSpPr>
          <p:nvPr/>
        </p:nvSpPr>
        <p:spPr>
          <a:xfrm>
            <a:off x="3980102" y="4445383"/>
            <a:ext cx="3688304" cy="2011800"/>
          </a:xfrm>
          <a:prstGeom prst="rect">
            <a:avLst/>
          </a:prstGeom>
        </p:spPr>
        <p:txBody>
          <a:bodyPr/>
          <a:lstStyle>
            <a:lvl1pPr marL="0" marR="0" indent="0" algn="ctr" defTabSz="777240" rtl="0" eaLnBrk="1" fontAlgn="auto" latinLnBrk="0" hangingPunct="1">
              <a:lnSpc>
                <a:spcPct val="90000"/>
              </a:lnSpc>
              <a:spcBef>
                <a:spcPts val="850"/>
              </a:spcBef>
              <a:spcAft>
                <a:spcPts val="0"/>
              </a:spcAft>
              <a:buClrTx/>
              <a:buSzTx/>
              <a:buFont typeface="Arial" panose="020B0604020202020204" pitchFamily="34" charset="0"/>
              <a:buNone/>
              <a:tabLst/>
              <a:defRPr sz="1200" kern="1200">
                <a:solidFill>
                  <a:schemeClr val="accent1"/>
                </a:solidFill>
                <a:latin typeface="Arial" panose="020B0604020202020204" pitchFamily="34" charset="0"/>
                <a:ea typeface="+mn-ea"/>
                <a:cs typeface="Arial" panose="020B0604020202020204" pitchFamily="34" charset="0"/>
              </a:defRPr>
            </a:lvl1pPr>
            <a:lvl2pPr marL="388620" indent="0" algn="ctr" defTabSz="777240" rtl="0" eaLnBrk="1" latinLnBrk="0" hangingPunct="1">
              <a:lnSpc>
                <a:spcPct val="90000"/>
              </a:lnSpc>
              <a:spcBef>
                <a:spcPts val="425"/>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2pPr>
            <a:lvl3pPr marL="777240" indent="0" algn="ctr" defTabSz="777240" rtl="0" eaLnBrk="1" latinLnBrk="0" hangingPunct="1">
              <a:lnSpc>
                <a:spcPct val="90000"/>
              </a:lnSpc>
              <a:spcBef>
                <a:spcPts val="425"/>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3pPr>
            <a:lvl4pPr marL="1165860" indent="0" algn="ctr" defTabSz="777240" rtl="0" eaLnBrk="1" latinLnBrk="0" hangingPunct="1">
              <a:lnSpc>
                <a:spcPct val="90000"/>
              </a:lnSpc>
              <a:spcBef>
                <a:spcPts val="425"/>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4pPr>
            <a:lvl5pPr marL="1554480" indent="0" algn="ctr" defTabSz="777240" rtl="0" eaLnBrk="1" latinLnBrk="0" hangingPunct="1">
              <a:lnSpc>
                <a:spcPct val="90000"/>
              </a:lnSpc>
              <a:spcBef>
                <a:spcPts val="425"/>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algn="l"/>
            <a:r>
              <a:rPr lang="en-US" sz="1800" dirty="0">
                <a:effectLst/>
                <a:latin typeface="Arial" panose="020B0604020202020204" pitchFamily="34" charset="0"/>
                <a:ea typeface="Times New Roman" panose="02020603050405020304" pitchFamily="18" charset="0"/>
              </a:rPr>
              <a:t>Parents and Guardians, </a:t>
            </a:r>
            <a:r>
              <a:rPr lang="en-US" sz="1800" dirty="0">
                <a:ea typeface="Times New Roman" panose="02020603050405020304" pitchFamily="18" charset="0"/>
              </a:rPr>
              <a:t>please j</a:t>
            </a:r>
            <a:r>
              <a:rPr lang="en-US" sz="1800" dirty="0">
                <a:effectLst/>
                <a:latin typeface="Arial" panose="020B0604020202020204" pitchFamily="34" charset="0"/>
                <a:ea typeface="Times New Roman" panose="02020603050405020304" pitchFamily="18" charset="0"/>
              </a:rPr>
              <a:t>oin us next week and “Level Up with School Lunch” during National School Lunch Week, October 9-13! Learn more at </a:t>
            </a:r>
            <a:r>
              <a:rPr lang="en-US" sz="1800" u="sng" dirty="0">
                <a:solidFill>
                  <a:srgbClr val="0000FF"/>
                </a:solidFill>
                <a:effectLst/>
                <a:latin typeface="Arial" panose="020B0604020202020204" pitchFamily="34" charset="0"/>
                <a:ea typeface="Times New Roman" panose="02020603050405020304" pitchFamily="18" charset="0"/>
                <a:cs typeface="Arial" panose="020B0604020202020204" pitchFamily="34" charset="0"/>
                <a:hlinkClick r:id="rId15"/>
              </a:rPr>
              <a:t>www.SquareMeals.org/NSLW</a:t>
            </a:r>
            <a:r>
              <a:rPr lang="en-US" sz="1800" dirty="0">
                <a:effectLst/>
                <a:latin typeface="Arial" panose="020B0604020202020204" pitchFamily="34" charset="0"/>
                <a:ea typeface="Times New Roman" panose="02020603050405020304" pitchFamily="18" charset="0"/>
              </a:rPr>
              <a:t> #TXNSLW #NSLW23</a:t>
            </a:r>
            <a:endParaRPr lang="en-US" sz="1600" dirty="0">
              <a:solidFill>
                <a:schemeClr val="accent6">
                  <a:lumMod val="10000"/>
                </a:schemeClr>
              </a:solidFill>
              <a:latin typeface="Arial Narrow" panose="020B0606020202030204" pitchFamily="34" charset="0"/>
            </a:endParaRPr>
          </a:p>
        </p:txBody>
      </p:sp>
      <p:sp>
        <p:nvSpPr>
          <p:cNvPr id="56" name="Text Placeholder 4">
            <a:extLst>
              <a:ext uri="{FF2B5EF4-FFF2-40B4-BE49-F238E27FC236}">
                <a16:creationId xmlns:a16="http://schemas.microsoft.com/office/drawing/2014/main" id="{142D15C8-5144-4C04-A0CD-AB6064E8A32F}"/>
              </a:ext>
            </a:extLst>
          </p:cNvPr>
          <p:cNvSpPr txBox="1">
            <a:spLocks/>
          </p:cNvSpPr>
          <p:nvPr/>
        </p:nvSpPr>
        <p:spPr>
          <a:xfrm>
            <a:off x="3967027" y="7108048"/>
            <a:ext cx="3521167" cy="2011800"/>
          </a:xfrm>
          <a:prstGeom prst="rect">
            <a:avLst/>
          </a:prstGeom>
        </p:spPr>
        <p:txBody>
          <a:bodyPr/>
          <a:lstStyle>
            <a:lvl1pPr marL="0" marR="0" indent="0" algn="ctr" defTabSz="777240" rtl="0" eaLnBrk="1" fontAlgn="auto" latinLnBrk="0" hangingPunct="1">
              <a:lnSpc>
                <a:spcPct val="90000"/>
              </a:lnSpc>
              <a:spcBef>
                <a:spcPts val="850"/>
              </a:spcBef>
              <a:spcAft>
                <a:spcPts val="0"/>
              </a:spcAft>
              <a:buClrTx/>
              <a:buSzTx/>
              <a:buFont typeface="Arial" panose="020B0604020202020204" pitchFamily="34" charset="0"/>
              <a:buNone/>
              <a:tabLst/>
              <a:defRPr sz="1200" kern="1200">
                <a:solidFill>
                  <a:schemeClr val="accent1"/>
                </a:solidFill>
                <a:latin typeface="Arial" panose="020B0604020202020204" pitchFamily="34" charset="0"/>
                <a:ea typeface="+mn-ea"/>
                <a:cs typeface="Arial" panose="020B0604020202020204" pitchFamily="34" charset="0"/>
              </a:defRPr>
            </a:lvl1pPr>
            <a:lvl2pPr marL="388620" indent="0" algn="ctr" defTabSz="777240" rtl="0" eaLnBrk="1" latinLnBrk="0" hangingPunct="1">
              <a:lnSpc>
                <a:spcPct val="90000"/>
              </a:lnSpc>
              <a:spcBef>
                <a:spcPts val="425"/>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2pPr>
            <a:lvl3pPr marL="777240" indent="0" algn="ctr" defTabSz="777240" rtl="0" eaLnBrk="1" latinLnBrk="0" hangingPunct="1">
              <a:lnSpc>
                <a:spcPct val="90000"/>
              </a:lnSpc>
              <a:spcBef>
                <a:spcPts val="425"/>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3pPr>
            <a:lvl4pPr marL="1165860" indent="0" algn="ctr" defTabSz="777240" rtl="0" eaLnBrk="1" latinLnBrk="0" hangingPunct="1">
              <a:lnSpc>
                <a:spcPct val="90000"/>
              </a:lnSpc>
              <a:spcBef>
                <a:spcPts val="425"/>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4pPr>
            <a:lvl5pPr marL="1554480" indent="0" algn="ctr" defTabSz="777240" rtl="0" eaLnBrk="1" latinLnBrk="0" hangingPunct="1">
              <a:lnSpc>
                <a:spcPct val="90000"/>
              </a:lnSpc>
              <a:spcBef>
                <a:spcPts val="425"/>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algn="l"/>
            <a:endParaRPr lang="en-US" sz="1600" dirty="0">
              <a:solidFill>
                <a:schemeClr val="accent6">
                  <a:lumMod val="10000"/>
                </a:schemeClr>
              </a:solidFill>
              <a:latin typeface="Arial Narrow" panose="020B0606020202030204" pitchFamily="34" charset="0"/>
            </a:endParaRPr>
          </a:p>
        </p:txBody>
      </p:sp>
      <p:sp>
        <p:nvSpPr>
          <p:cNvPr id="9" name="TextBox 8">
            <a:extLst>
              <a:ext uri="{FF2B5EF4-FFF2-40B4-BE49-F238E27FC236}">
                <a16:creationId xmlns:a16="http://schemas.microsoft.com/office/drawing/2014/main" id="{DFBFA724-BDB7-5D8E-1B4B-3625837CC644}"/>
              </a:ext>
            </a:extLst>
          </p:cNvPr>
          <p:cNvSpPr txBox="1"/>
          <p:nvPr/>
        </p:nvSpPr>
        <p:spPr>
          <a:xfrm>
            <a:off x="3980102" y="6845354"/>
            <a:ext cx="3890512" cy="1200329"/>
          </a:xfrm>
          <a:prstGeom prst="rect">
            <a:avLst/>
          </a:prstGeom>
          <a:noFill/>
        </p:spPr>
        <p:txBody>
          <a:bodyPr wrap="square">
            <a:spAutoFit/>
          </a:bodyPr>
          <a:lstStyle/>
          <a:p>
            <a:r>
              <a:rPr lang="en-US" sz="1800" dirty="0">
                <a:solidFill>
                  <a:schemeClr val="accent1"/>
                </a:solidFill>
                <a:latin typeface="Arial" panose="020B0604020202020204" pitchFamily="34" charset="0"/>
                <a:cs typeface="Arial" panose="020B0604020202020204" pitchFamily="34" charset="0"/>
              </a:rPr>
              <a:t>Today kicks off National School Lunch Week! Join us all week as students “Level Up with School Lunch”! #TXNSLW </a:t>
            </a:r>
            <a:r>
              <a:rPr lang="en-US" sz="1800" dirty="0">
                <a:solidFill>
                  <a:schemeClr val="accent1"/>
                </a:solidFill>
                <a:effectLst/>
                <a:latin typeface="Arial" panose="020B0604020202020204" pitchFamily="34" charset="0"/>
                <a:ea typeface="Times New Roman" panose="02020603050405020304" pitchFamily="18" charset="0"/>
              </a:rPr>
              <a:t>#NSLW23</a:t>
            </a:r>
            <a:endParaRPr lang="en-US" sz="1800" dirty="0">
              <a:solidFill>
                <a:schemeClr val="accent1"/>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CCC6A6C5-6856-BA52-B590-5C23A26A5787}"/>
              </a:ext>
            </a:extLst>
          </p:cNvPr>
          <p:cNvPicPr>
            <a:picLocks noChangeAspect="1"/>
          </p:cNvPicPr>
          <p:nvPr/>
        </p:nvPicPr>
        <p:blipFill>
          <a:blip r:embed="rId16"/>
          <a:stretch>
            <a:fillRect/>
          </a:stretch>
        </p:blipFill>
        <p:spPr>
          <a:xfrm>
            <a:off x="1145499" y="4050300"/>
            <a:ext cx="1750763" cy="2267014"/>
          </a:xfrm>
          <a:prstGeom prst="rect">
            <a:avLst/>
          </a:prstGeom>
        </p:spPr>
      </p:pic>
      <p:pic>
        <p:nvPicPr>
          <p:cNvPr id="8" name="Picture 7">
            <a:extLst>
              <a:ext uri="{FF2B5EF4-FFF2-40B4-BE49-F238E27FC236}">
                <a16:creationId xmlns:a16="http://schemas.microsoft.com/office/drawing/2014/main" id="{0206EB47-1748-FDF0-6905-6AF009608518}"/>
              </a:ext>
            </a:extLst>
          </p:cNvPr>
          <p:cNvPicPr>
            <a:picLocks noChangeAspect="1"/>
          </p:cNvPicPr>
          <p:nvPr/>
        </p:nvPicPr>
        <p:blipFill>
          <a:blip r:embed="rId17"/>
          <a:stretch>
            <a:fillRect/>
          </a:stretch>
        </p:blipFill>
        <p:spPr>
          <a:xfrm>
            <a:off x="1015825" y="1691457"/>
            <a:ext cx="1973589" cy="1976991"/>
          </a:xfrm>
          <a:prstGeom prst="rect">
            <a:avLst/>
          </a:prstGeom>
        </p:spPr>
      </p:pic>
      <p:pic>
        <p:nvPicPr>
          <p:cNvPr id="5" name="Picture 4">
            <a:extLst>
              <a:ext uri="{FF2B5EF4-FFF2-40B4-BE49-F238E27FC236}">
                <a16:creationId xmlns:a16="http://schemas.microsoft.com/office/drawing/2014/main" id="{65809A3B-35B1-BBAB-8011-4EC4BA012AC3}"/>
              </a:ext>
            </a:extLst>
          </p:cNvPr>
          <p:cNvPicPr>
            <a:picLocks noChangeAspect="1"/>
          </p:cNvPicPr>
          <p:nvPr/>
        </p:nvPicPr>
        <p:blipFill>
          <a:blip r:embed="rId18"/>
          <a:stretch>
            <a:fillRect/>
          </a:stretch>
        </p:blipFill>
        <p:spPr>
          <a:xfrm>
            <a:off x="1439056" y="7023629"/>
            <a:ext cx="2218128" cy="1344320"/>
          </a:xfrm>
          <a:prstGeom prst="rect">
            <a:avLst/>
          </a:prstGeom>
        </p:spPr>
      </p:pic>
      <p:pic>
        <p:nvPicPr>
          <p:cNvPr id="11" name="Picture 10">
            <a:extLst>
              <a:ext uri="{FF2B5EF4-FFF2-40B4-BE49-F238E27FC236}">
                <a16:creationId xmlns:a16="http://schemas.microsoft.com/office/drawing/2014/main" id="{161695ED-566B-32CA-E1F5-6DB3F07C4A2F}"/>
              </a:ext>
            </a:extLst>
          </p:cNvPr>
          <p:cNvPicPr>
            <a:picLocks noChangeAspect="1"/>
          </p:cNvPicPr>
          <p:nvPr/>
        </p:nvPicPr>
        <p:blipFill>
          <a:blip r:embed="rId19"/>
          <a:stretch>
            <a:fillRect/>
          </a:stretch>
        </p:blipFill>
        <p:spPr>
          <a:xfrm>
            <a:off x="122062" y="6456482"/>
            <a:ext cx="2063863" cy="1253276"/>
          </a:xfrm>
          <a:prstGeom prst="rect">
            <a:avLst/>
          </a:prstGeom>
        </p:spPr>
      </p:pic>
    </p:spTree>
    <p:extLst>
      <p:ext uri="{BB962C8B-B14F-4D97-AF65-F5344CB8AC3E}">
        <p14:creationId xmlns:p14="http://schemas.microsoft.com/office/powerpoint/2010/main" val="29322324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25B53CD-8E27-4C8E-A096-25CA1F52E579}"/>
              </a:ext>
            </a:extLst>
          </p:cNvPr>
          <p:cNvSpPr/>
          <p:nvPr/>
        </p:nvSpPr>
        <p:spPr>
          <a:xfrm>
            <a:off x="-2" y="6219310"/>
            <a:ext cx="7772402" cy="2688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a:extLst>
              <a:ext uri="{FF2B5EF4-FFF2-40B4-BE49-F238E27FC236}">
                <a16:creationId xmlns:a16="http://schemas.microsoft.com/office/drawing/2014/main" id="{5D40DD99-0758-7C47-9A26-328043313E20}"/>
              </a:ext>
            </a:extLst>
          </p:cNvPr>
          <p:cNvSpPr/>
          <p:nvPr/>
        </p:nvSpPr>
        <p:spPr>
          <a:xfrm>
            <a:off x="-2" y="1536118"/>
            <a:ext cx="7772402" cy="2295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17">
            <a:extLst>
              <a:ext uri="{FF2B5EF4-FFF2-40B4-BE49-F238E27FC236}">
                <a16:creationId xmlns:a16="http://schemas.microsoft.com/office/drawing/2014/main" id="{8A3A6C2C-D85C-A349-91AB-F216BB357E70}"/>
              </a:ext>
            </a:extLst>
          </p:cNvPr>
          <p:cNvSpPr/>
          <p:nvPr/>
        </p:nvSpPr>
        <p:spPr>
          <a:xfrm flipH="1">
            <a:off x="-1" y="222309"/>
            <a:ext cx="7772401" cy="1165095"/>
          </a:xfrm>
          <a:custGeom>
            <a:avLst/>
            <a:gdLst>
              <a:gd name="connsiteX0" fmla="*/ 0 w 4076054"/>
              <a:gd name="connsiteY0" fmla="*/ 0 h 2263300"/>
              <a:gd name="connsiteX1" fmla="*/ 4076054 w 4076054"/>
              <a:gd name="connsiteY1" fmla="*/ 0 h 2263300"/>
              <a:gd name="connsiteX2" fmla="*/ 4076054 w 4076054"/>
              <a:gd name="connsiteY2" fmla="*/ 2263300 h 2263300"/>
              <a:gd name="connsiteX3" fmla="*/ 0 w 4076054"/>
              <a:gd name="connsiteY3" fmla="*/ 2263300 h 2263300"/>
              <a:gd name="connsiteX4" fmla="*/ 0 w 4076054"/>
              <a:gd name="connsiteY4" fmla="*/ 0 h 2263300"/>
              <a:gd name="connsiteX0" fmla="*/ 0 w 4076054"/>
              <a:gd name="connsiteY0" fmla="*/ 0 h 2263300"/>
              <a:gd name="connsiteX1" fmla="*/ 4076054 w 4076054"/>
              <a:gd name="connsiteY1" fmla="*/ 0 h 2263300"/>
              <a:gd name="connsiteX2" fmla="*/ 3551121 w 4076054"/>
              <a:gd name="connsiteY2" fmla="*/ 2263300 h 2263300"/>
              <a:gd name="connsiteX3" fmla="*/ 0 w 4076054"/>
              <a:gd name="connsiteY3" fmla="*/ 2263300 h 2263300"/>
              <a:gd name="connsiteX4" fmla="*/ 0 w 4076054"/>
              <a:gd name="connsiteY4" fmla="*/ 0 h 2263300"/>
              <a:gd name="connsiteX0" fmla="*/ 0 w 3985743"/>
              <a:gd name="connsiteY0" fmla="*/ 0 h 2263300"/>
              <a:gd name="connsiteX1" fmla="*/ 3985743 w 3985743"/>
              <a:gd name="connsiteY1" fmla="*/ 0 h 2263300"/>
              <a:gd name="connsiteX2" fmla="*/ 3551121 w 3985743"/>
              <a:gd name="connsiteY2" fmla="*/ 2263300 h 2263300"/>
              <a:gd name="connsiteX3" fmla="*/ 0 w 3985743"/>
              <a:gd name="connsiteY3" fmla="*/ 2263300 h 2263300"/>
              <a:gd name="connsiteX4" fmla="*/ 0 w 3985743"/>
              <a:gd name="connsiteY4" fmla="*/ 0 h 2263300"/>
              <a:gd name="connsiteX0" fmla="*/ 0 w 3985743"/>
              <a:gd name="connsiteY0" fmla="*/ 0 h 2263300"/>
              <a:gd name="connsiteX1" fmla="*/ 3985743 w 3985743"/>
              <a:gd name="connsiteY1" fmla="*/ 0 h 2263300"/>
              <a:gd name="connsiteX2" fmla="*/ 3568054 w 3985743"/>
              <a:gd name="connsiteY2" fmla="*/ 2263300 h 2263300"/>
              <a:gd name="connsiteX3" fmla="*/ 0 w 3985743"/>
              <a:gd name="connsiteY3" fmla="*/ 2263300 h 2263300"/>
              <a:gd name="connsiteX4" fmla="*/ 0 w 3985743"/>
              <a:gd name="connsiteY4" fmla="*/ 0 h 2263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5743" h="2263300">
                <a:moveTo>
                  <a:pt x="0" y="0"/>
                </a:moveTo>
                <a:lnTo>
                  <a:pt x="3985743" y="0"/>
                </a:lnTo>
                <a:lnTo>
                  <a:pt x="3568054" y="2263300"/>
                </a:lnTo>
                <a:lnTo>
                  <a:pt x="0" y="2263300"/>
                </a:lnTo>
                <a:lnTo>
                  <a:pt x="0" y="0"/>
                </a:lnTo>
                <a:close/>
              </a:path>
            </a:pathLst>
          </a:custGeom>
          <a:solidFill>
            <a:srgbClr val="0049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9AB47"/>
              </a:solidFill>
            </a:endParaRPr>
          </a:p>
        </p:txBody>
      </p:sp>
      <p:sp>
        <p:nvSpPr>
          <p:cNvPr id="74" name="Rectangle 73">
            <a:extLst>
              <a:ext uri="{FF2B5EF4-FFF2-40B4-BE49-F238E27FC236}">
                <a16:creationId xmlns:a16="http://schemas.microsoft.com/office/drawing/2014/main" id="{CD967DED-63B6-8D47-9FE2-C5011175E68D}"/>
              </a:ext>
            </a:extLst>
          </p:cNvPr>
          <p:cNvSpPr/>
          <p:nvPr/>
        </p:nvSpPr>
        <p:spPr>
          <a:xfrm>
            <a:off x="826558" y="1245142"/>
            <a:ext cx="6945842" cy="142262"/>
          </a:xfrm>
          <a:prstGeom prst="rect">
            <a:avLst/>
          </a:prstGeom>
          <a:solidFill>
            <a:srgbClr val="3BC1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67263"/>
              </a:solidFill>
            </a:endParaRPr>
          </a:p>
        </p:txBody>
      </p:sp>
      <p:sp>
        <p:nvSpPr>
          <p:cNvPr id="20" name="Text Placeholder 19">
            <a:extLst>
              <a:ext uri="{FF2B5EF4-FFF2-40B4-BE49-F238E27FC236}">
                <a16:creationId xmlns:a16="http://schemas.microsoft.com/office/drawing/2014/main" id="{BF7110B2-4A88-4781-9803-AF91A1855F3C}"/>
              </a:ext>
            </a:extLst>
          </p:cNvPr>
          <p:cNvSpPr>
            <a:spLocks noGrp="1"/>
          </p:cNvSpPr>
          <p:nvPr>
            <p:ph type="body" sz="quarter" idx="20"/>
          </p:nvPr>
        </p:nvSpPr>
        <p:spPr/>
        <p:txBody>
          <a:bodyPr/>
          <a:lstStyle/>
          <a:p>
            <a:r>
              <a:rPr lang="en-US" dirty="0">
                <a:solidFill>
                  <a:srgbClr val="3BC1CA"/>
                </a:solidFill>
              </a:rPr>
              <a:t>Copy-and-Paste</a:t>
            </a:r>
          </a:p>
        </p:txBody>
      </p:sp>
      <p:sp>
        <p:nvSpPr>
          <p:cNvPr id="21" name="Text Placeholder 20">
            <a:extLst>
              <a:ext uri="{FF2B5EF4-FFF2-40B4-BE49-F238E27FC236}">
                <a16:creationId xmlns:a16="http://schemas.microsoft.com/office/drawing/2014/main" id="{1CEE537E-7D8A-4A50-9102-B0F81262A35A}"/>
              </a:ext>
            </a:extLst>
          </p:cNvPr>
          <p:cNvSpPr>
            <a:spLocks noGrp="1"/>
          </p:cNvSpPr>
          <p:nvPr>
            <p:ph type="body" sz="quarter" idx="33"/>
          </p:nvPr>
        </p:nvSpPr>
        <p:spPr>
          <a:xfrm>
            <a:off x="813831" y="803440"/>
            <a:ext cx="5604898" cy="749111"/>
          </a:xfrm>
        </p:spPr>
        <p:txBody>
          <a:bodyPr/>
          <a:lstStyle/>
          <a:p>
            <a:r>
              <a:rPr lang="en-US" sz="3600" dirty="0"/>
              <a:t>Images and Posts</a:t>
            </a:r>
          </a:p>
        </p:txBody>
      </p:sp>
      <p:sp>
        <p:nvSpPr>
          <p:cNvPr id="3" name="Text Placeholder 2">
            <a:extLst>
              <a:ext uri="{FF2B5EF4-FFF2-40B4-BE49-F238E27FC236}">
                <a16:creationId xmlns:a16="http://schemas.microsoft.com/office/drawing/2014/main" id="{E6D65B1B-1A52-48E7-9CB0-95BFE86824A5}"/>
              </a:ext>
            </a:extLst>
          </p:cNvPr>
          <p:cNvSpPr>
            <a:spLocks noGrp="1"/>
          </p:cNvSpPr>
          <p:nvPr>
            <p:ph type="body" sz="quarter" idx="38"/>
          </p:nvPr>
        </p:nvSpPr>
        <p:spPr>
          <a:xfrm>
            <a:off x="3959789" y="1499658"/>
            <a:ext cx="2145857" cy="409609"/>
          </a:xfrm>
        </p:spPr>
        <p:txBody>
          <a:bodyPr/>
          <a:lstStyle/>
          <a:p>
            <a:pPr algn="l"/>
            <a:r>
              <a:rPr lang="en-US" sz="2000" dirty="0">
                <a:solidFill>
                  <a:srgbClr val="3BC1CA"/>
                </a:solidFill>
              </a:rPr>
              <a:t>POST #4</a:t>
            </a:r>
          </a:p>
        </p:txBody>
      </p:sp>
      <p:sp>
        <p:nvSpPr>
          <p:cNvPr id="67" name="Text Placeholder 2">
            <a:extLst>
              <a:ext uri="{FF2B5EF4-FFF2-40B4-BE49-F238E27FC236}">
                <a16:creationId xmlns:a16="http://schemas.microsoft.com/office/drawing/2014/main" id="{1760A5FE-D4B9-4362-AF85-E3838F8BEF8F}"/>
              </a:ext>
            </a:extLst>
          </p:cNvPr>
          <p:cNvSpPr txBox="1">
            <a:spLocks/>
          </p:cNvSpPr>
          <p:nvPr/>
        </p:nvSpPr>
        <p:spPr>
          <a:xfrm>
            <a:off x="3961781" y="3871607"/>
            <a:ext cx="2145857" cy="409609"/>
          </a:xfrm>
          <a:prstGeom prst="rect">
            <a:avLst/>
          </a:prstGeom>
        </p:spPr>
        <p:txBody>
          <a:bodyPr/>
          <a:lstStyle>
            <a:lvl1pPr marL="0" indent="0" algn="ctr" defTabSz="777240" rtl="0" eaLnBrk="1" latinLnBrk="0" hangingPunct="1">
              <a:lnSpc>
                <a:spcPct val="100000"/>
              </a:lnSpc>
              <a:spcBef>
                <a:spcPts val="850"/>
              </a:spcBef>
              <a:buFont typeface="Arial" panose="020B0604020202020204" pitchFamily="34" charset="0"/>
              <a:buNone/>
              <a:defRPr sz="1200" b="1" i="0" kern="1200">
                <a:solidFill>
                  <a:srgbClr val="2F6D8F"/>
                </a:solidFill>
                <a:latin typeface="Rockwell" panose="02060603020205020403" pitchFamily="18" charset="77"/>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algn="l"/>
            <a:r>
              <a:rPr lang="en-US" sz="2000" dirty="0">
                <a:solidFill>
                  <a:srgbClr val="3BC1CA"/>
                </a:solidFill>
              </a:rPr>
              <a:t>POST #5</a:t>
            </a:r>
          </a:p>
        </p:txBody>
      </p:sp>
      <p:sp>
        <p:nvSpPr>
          <p:cNvPr id="68" name="Text Placeholder 4">
            <a:extLst>
              <a:ext uri="{FF2B5EF4-FFF2-40B4-BE49-F238E27FC236}">
                <a16:creationId xmlns:a16="http://schemas.microsoft.com/office/drawing/2014/main" id="{243C7B10-CB8D-45E8-8B27-8429106E136C}"/>
              </a:ext>
            </a:extLst>
          </p:cNvPr>
          <p:cNvSpPr txBox="1">
            <a:spLocks/>
          </p:cNvSpPr>
          <p:nvPr/>
        </p:nvSpPr>
        <p:spPr>
          <a:xfrm>
            <a:off x="3961782" y="4521853"/>
            <a:ext cx="3315862" cy="1712592"/>
          </a:xfrm>
          <a:prstGeom prst="rect">
            <a:avLst/>
          </a:prstGeom>
        </p:spPr>
        <p:txBody>
          <a:bodyPr/>
          <a:lstStyle>
            <a:lvl1pPr marL="0" marR="0" indent="0" algn="ctr" defTabSz="777240" rtl="0" eaLnBrk="1" fontAlgn="auto" latinLnBrk="0" hangingPunct="1">
              <a:lnSpc>
                <a:spcPct val="90000"/>
              </a:lnSpc>
              <a:spcBef>
                <a:spcPts val="850"/>
              </a:spcBef>
              <a:spcAft>
                <a:spcPts val="0"/>
              </a:spcAft>
              <a:buClrTx/>
              <a:buSzTx/>
              <a:buFont typeface="Arial" panose="020B0604020202020204" pitchFamily="34" charset="0"/>
              <a:buNone/>
              <a:tabLst/>
              <a:defRPr sz="1200" kern="1200">
                <a:solidFill>
                  <a:schemeClr val="accent1"/>
                </a:solidFill>
                <a:latin typeface="Arial" panose="020B0604020202020204" pitchFamily="34" charset="0"/>
                <a:ea typeface="+mn-ea"/>
                <a:cs typeface="Arial" panose="020B0604020202020204" pitchFamily="34" charset="0"/>
              </a:defRPr>
            </a:lvl1pPr>
            <a:lvl2pPr marL="388620" indent="0" algn="ctr" defTabSz="777240" rtl="0" eaLnBrk="1" latinLnBrk="0" hangingPunct="1">
              <a:lnSpc>
                <a:spcPct val="90000"/>
              </a:lnSpc>
              <a:spcBef>
                <a:spcPts val="425"/>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2pPr>
            <a:lvl3pPr marL="777240" indent="0" algn="ctr" defTabSz="777240" rtl="0" eaLnBrk="1" latinLnBrk="0" hangingPunct="1">
              <a:lnSpc>
                <a:spcPct val="90000"/>
              </a:lnSpc>
              <a:spcBef>
                <a:spcPts val="425"/>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3pPr>
            <a:lvl4pPr marL="1165860" indent="0" algn="ctr" defTabSz="777240" rtl="0" eaLnBrk="1" latinLnBrk="0" hangingPunct="1">
              <a:lnSpc>
                <a:spcPct val="90000"/>
              </a:lnSpc>
              <a:spcBef>
                <a:spcPts val="425"/>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4pPr>
            <a:lvl5pPr marL="1554480" indent="0" algn="ctr" defTabSz="777240" rtl="0" eaLnBrk="1" latinLnBrk="0" hangingPunct="1">
              <a:lnSpc>
                <a:spcPct val="90000"/>
              </a:lnSpc>
              <a:spcBef>
                <a:spcPts val="425"/>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marR="0" algn="l">
              <a:spcBef>
                <a:spcPts val="0"/>
              </a:spcBef>
              <a:spcAft>
                <a:spcPts val="0"/>
              </a:spcAft>
            </a:pPr>
            <a:endParaRPr lang="en-US" sz="1600" dirty="0">
              <a:solidFill>
                <a:schemeClr val="accent6">
                  <a:lumMod val="10000"/>
                </a:schemeClr>
              </a:solidFill>
              <a:latin typeface="Calibri" panose="020F0502020204030204" pitchFamily="34" charset="0"/>
              <a:cs typeface="Times New Roman" panose="02020603050405020304" pitchFamily="18" charset="0"/>
            </a:endParaRPr>
          </a:p>
        </p:txBody>
      </p:sp>
      <p:sp>
        <p:nvSpPr>
          <p:cNvPr id="48" name="Text Placeholder 2">
            <a:extLst>
              <a:ext uri="{FF2B5EF4-FFF2-40B4-BE49-F238E27FC236}">
                <a16:creationId xmlns:a16="http://schemas.microsoft.com/office/drawing/2014/main" id="{CE61BB0E-ECB7-4B85-80CD-665B116E8383}"/>
              </a:ext>
            </a:extLst>
          </p:cNvPr>
          <p:cNvSpPr txBox="1">
            <a:spLocks/>
          </p:cNvSpPr>
          <p:nvPr/>
        </p:nvSpPr>
        <p:spPr>
          <a:xfrm>
            <a:off x="3963059" y="6198049"/>
            <a:ext cx="3392758" cy="409609"/>
          </a:xfrm>
          <a:prstGeom prst="rect">
            <a:avLst/>
          </a:prstGeom>
        </p:spPr>
        <p:txBody>
          <a:bodyPr/>
          <a:lstStyle>
            <a:lvl1pPr marL="0" indent="0" algn="ctr" defTabSz="777240" rtl="0" eaLnBrk="1" latinLnBrk="0" hangingPunct="1">
              <a:lnSpc>
                <a:spcPct val="100000"/>
              </a:lnSpc>
              <a:spcBef>
                <a:spcPts val="850"/>
              </a:spcBef>
              <a:buFont typeface="Arial" panose="020B0604020202020204" pitchFamily="34" charset="0"/>
              <a:buNone/>
              <a:defRPr sz="1200" b="1" i="0" kern="1200">
                <a:solidFill>
                  <a:srgbClr val="2F6D8F"/>
                </a:solidFill>
                <a:latin typeface="Rockwell" panose="02060603020205020403" pitchFamily="18" charset="77"/>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algn="l"/>
            <a:r>
              <a:rPr lang="en-US" sz="2000" dirty="0">
                <a:solidFill>
                  <a:srgbClr val="3BC1CA"/>
                </a:solidFill>
              </a:rPr>
              <a:t>POST #6</a:t>
            </a:r>
          </a:p>
        </p:txBody>
      </p:sp>
      <p:sp>
        <p:nvSpPr>
          <p:cNvPr id="49" name="Text Placeholder 4">
            <a:extLst>
              <a:ext uri="{FF2B5EF4-FFF2-40B4-BE49-F238E27FC236}">
                <a16:creationId xmlns:a16="http://schemas.microsoft.com/office/drawing/2014/main" id="{0263588F-B330-4BF5-B570-BA86E3196A3D}"/>
              </a:ext>
            </a:extLst>
          </p:cNvPr>
          <p:cNvSpPr txBox="1">
            <a:spLocks/>
          </p:cNvSpPr>
          <p:nvPr/>
        </p:nvSpPr>
        <p:spPr>
          <a:xfrm>
            <a:off x="3963060" y="6890093"/>
            <a:ext cx="3525134" cy="1712592"/>
          </a:xfrm>
          <a:prstGeom prst="rect">
            <a:avLst/>
          </a:prstGeom>
        </p:spPr>
        <p:txBody>
          <a:bodyPr/>
          <a:lstStyle>
            <a:lvl1pPr marL="0" marR="0" indent="0" algn="ctr" defTabSz="777240" rtl="0" eaLnBrk="1" fontAlgn="auto" latinLnBrk="0" hangingPunct="1">
              <a:lnSpc>
                <a:spcPct val="90000"/>
              </a:lnSpc>
              <a:spcBef>
                <a:spcPts val="850"/>
              </a:spcBef>
              <a:spcAft>
                <a:spcPts val="0"/>
              </a:spcAft>
              <a:buClrTx/>
              <a:buSzTx/>
              <a:buFont typeface="Arial" panose="020B0604020202020204" pitchFamily="34" charset="0"/>
              <a:buNone/>
              <a:tabLst/>
              <a:defRPr sz="1200" kern="1200">
                <a:solidFill>
                  <a:schemeClr val="accent1"/>
                </a:solidFill>
                <a:latin typeface="Arial" panose="020B0604020202020204" pitchFamily="34" charset="0"/>
                <a:ea typeface="+mn-ea"/>
                <a:cs typeface="Arial" panose="020B0604020202020204" pitchFamily="34" charset="0"/>
              </a:defRPr>
            </a:lvl1pPr>
            <a:lvl2pPr marL="388620" indent="0" algn="ctr" defTabSz="777240" rtl="0" eaLnBrk="1" latinLnBrk="0" hangingPunct="1">
              <a:lnSpc>
                <a:spcPct val="90000"/>
              </a:lnSpc>
              <a:spcBef>
                <a:spcPts val="425"/>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2pPr>
            <a:lvl3pPr marL="777240" indent="0" algn="ctr" defTabSz="777240" rtl="0" eaLnBrk="1" latinLnBrk="0" hangingPunct="1">
              <a:lnSpc>
                <a:spcPct val="90000"/>
              </a:lnSpc>
              <a:spcBef>
                <a:spcPts val="425"/>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3pPr>
            <a:lvl4pPr marL="1165860" indent="0" algn="ctr" defTabSz="777240" rtl="0" eaLnBrk="1" latinLnBrk="0" hangingPunct="1">
              <a:lnSpc>
                <a:spcPct val="90000"/>
              </a:lnSpc>
              <a:spcBef>
                <a:spcPts val="425"/>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4pPr>
            <a:lvl5pPr marL="1554480" indent="0" algn="ctr" defTabSz="777240" rtl="0" eaLnBrk="1" latinLnBrk="0" hangingPunct="1">
              <a:lnSpc>
                <a:spcPct val="90000"/>
              </a:lnSpc>
              <a:spcBef>
                <a:spcPts val="425"/>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marR="0" algn="l">
              <a:spcBef>
                <a:spcPts val="0"/>
              </a:spcBef>
              <a:spcAft>
                <a:spcPts val="0"/>
              </a:spcAft>
            </a:pPr>
            <a:endParaRPr lang="en-US" sz="1600" dirty="0">
              <a:solidFill>
                <a:schemeClr val="accent6">
                  <a:lumMod val="10000"/>
                </a:schemeClr>
              </a:solidFill>
              <a:latin typeface="Calibri" panose="020F0502020204030204" pitchFamily="34" charset="0"/>
              <a:cs typeface="Times New Roman" panose="02020603050405020304" pitchFamily="18" charset="0"/>
            </a:endParaRPr>
          </a:p>
        </p:txBody>
      </p:sp>
      <p:sp>
        <p:nvSpPr>
          <p:cNvPr id="29" name="Rectangle 28">
            <a:extLst>
              <a:ext uri="{FF2B5EF4-FFF2-40B4-BE49-F238E27FC236}">
                <a16:creationId xmlns:a16="http://schemas.microsoft.com/office/drawing/2014/main" id="{23BA9C65-759A-4273-8270-44C02E45E0F4}"/>
              </a:ext>
            </a:extLst>
          </p:cNvPr>
          <p:cNvSpPr/>
          <p:nvPr/>
        </p:nvSpPr>
        <p:spPr>
          <a:xfrm>
            <a:off x="0" y="8487178"/>
            <a:ext cx="7772403" cy="1571222"/>
          </a:xfrm>
          <a:prstGeom prst="rect">
            <a:avLst/>
          </a:prstGeom>
          <a:solidFill>
            <a:srgbClr val="0049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50" dirty="0">
              <a:solidFill>
                <a:schemeClr val="accent5"/>
              </a:solidFill>
              <a:latin typeface="Arial" panose="020B0604020202020204" pitchFamily="34" charset="0"/>
            </a:endParaRPr>
          </a:p>
        </p:txBody>
      </p:sp>
      <p:sp>
        <p:nvSpPr>
          <p:cNvPr id="30" name="TextBox 29">
            <a:extLst>
              <a:ext uri="{FF2B5EF4-FFF2-40B4-BE49-F238E27FC236}">
                <a16:creationId xmlns:a16="http://schemas.microsoft.com/office/drawing/2014/main" id="{733C7CDF-B2DE-4F67-8F8F-17AE0C9CFFA5}"/>
              </a:ext>
            </a:extLst>
          </p:cNvPr>
          <p:cNvSpPr txBox="1"/>
          <p:nvPr/>
        </p:nvSpPr>
        <p:spPr>
          <a:xfrm>
            <a:off x="1286352" y="9249909"/>
            <a:ext cx="5016697" cy="369332"/>
          </a:xfrm>
          <a:prstGeom prst="rect">
            <a:avLst/>
          </a:prstGeom>
          <a:noFill/>
        </p:spPr>
        <p:txBody>
          <a:bodyPr wrap="square" rtlCol="0">
            <a:spAutoFit/>
          </a:bodyPr>
          <a:lstStyle/>
          <a:p>
            <a:pPr algn="ctr"/>
            <a:r>
              <a:rPr lang="en-US" sz="900" dirty="0">
                <a:solidFill>
                  <a:schemeClr val="accent5"/>
                </a:solidFill>
                <a:latin typeface="Arial" panose="020B0604020202020204" pitchFamily="34" charset="0"/>
                <a:cs typeface="Arial" panose="020B0604020202020204" pitchFamily="34" charset="0"/>
              </a:rPr>
              <a:t>Fraud Hotline: 1-866-5-FRAUD-4 or 1-866-537-2834 | P.O. Box 12847 | Austin, TX 78711</a:t>
            </a:r>
          </a:p>
          <a:p>
            <a:pPr algn="ctr"/>
            <a:r>
              <a:rPr lang="en-US" sz="900" dirty="0">
                <a:solidFill>
                  <a:schemeClr val="accent5"/>
                </a:solidFill>
                <a:latin typeface="Arial" panose="020B0604020202020204" pitchFamily="34" charset="0"/>
                <a:cs typeface="Arial" panose="020B0604020202020204" pitchFamily="34" charset="0"/>
              </a:rPr>
              <a:t>Toll Free: (877) TEX-MEAL | For the hearing impaired: (800) 735-2989 (TTY)</a:t>
            </a:r>
          </a:p>
        </p:txBody>
      </p:sp>
      <p:sp>
        <p:nvSpPr>
          <p:cNvPr id="31" name="Date Placeholder 3">
            <a:extLst>
              <a:ext uri="{FF2B5EF4-FFF2-40B4-BE49-F238E27FC236}">
                <a16:creationId xmlns:a16="http://schemas.microsoft.com/office/drawing/2014/main" id="{48D496BC-2059-4472-8705-EBC766829D39}"/>
              </a:ext>
            </a:extLst>
          </p:cNvPr>
          <p:cNvSpPr txBox="1">
            <a:spLocks/>
          </p:cNvSpPr>
          <p:nvPr/>
        </p:nvSpPr>
        <p:spPr>
          <a:xfrm>
            <a:off x="5906541" y="9507288"/>
            <a:ext cx="1748790" cy="535517"/>
          </a:xfrm>
          <a:prstGeom prst="rect">
            <a:avLst/>
          </a:prstGeom>
        </p:spPr>
        <p:txBody>
          <a:bodyPr vert="horz" lIns="91440" tIns="45720" rIns="91440" bIns="45720" rtlCol="0" anchor="ctr"/>
          <a:lstStyle>
            <a:defPPr>
              <a:defRPr lang="en-US"/>
            </a:defPPr>
            <a:lvl1pPr marL="0" algn="r" defTabSz="1018824" rtl="0" eaLnBrk="1" latinLnBrk="0" hangingPunct="1">
              <a:defRPr sz="900" kern="1200">
                <a:solidFill>
                  <a:schemeClr val="accent5"/>
                </a:solidFill>
                <a:latin typeface="Arial" panose="020B0604020202020204" pitchFamily="34" charset="0"/>
                <a:ea typeface="+mn-ea"/>
                <a:cs typeface="Arial" panose="020B0604020202020204" pitchFamily="34" charset="0"/>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r>
              <a:rPr lang="en-US"/>
              <a:t>Updated </a:t>
            </a:r>
            <a:fld id="{560E9B5E-B1D3-45AE-B3A5-C22A4DF7CD1C}" type="datetime1">
              <a:rPr lang="en-US" smtClean="0"/>
              <a:pPr/>
              <a:t>7/7/2023</a:t>
            </a:fld>
            <a:endParaRPr lang="en-US"/>
          </a:p>
          <a:p>
            <a:r>
              <a:rPr lang="en-US"/>
              <a:t>www.SquareMeals.org</a:t>
            </a:r>
            <a:endParaRPr lang="en-US" dirty="0"/>
          </a:p>
        </p:txBody>
      </p:sp>
      <p:sp>
        <p:nvSpPr>
          <p:cNvPr id="32" name="TextBox 31">
            <a:extLst>
              <a:ext uri="{FF2B5EF4-FFF2-40B4-BE49-F238E27FC236}">
                <a16:creationId xmlns:a16="http://schemas.microsoft.com/office/drawing/2014/main" id="{ABD620C0-775A-4023-9B4B-6AF12670F074}"/>
              </a:ext>
            </a:extLst>
          </p:cNvPr>
          <p:cNvSpPr txBox="1"/>
          <p:nvPr/>
        </p:nvSpPr>
        <p:spPr>
          <a:xfrm>
            <a:off x="184017" y="9582452"/>
            <a:ext cx="2604573" cy="369332"/>
          </a:xfrm>
          <a:prstGeom prst="rect">
            <a:avLst/>
          </a:prstGeom>
          <a:noFill/>
        </p:spPr>
        <p:txBody>
          <a:bodyPr wrap="square" rtlCol="0">
            <a:spAutoFit/>
          </a:bodyPr>
          <a:lstStyle/>
          <a:p>
            <a:pPr lvl="0"/>
            <a:r>
              <a:rPr lang="en-US" sz="900" dirty="0">
                <a:solidFill>
                  <a:schemeClr val="accent5"/>
                </a:solidFill>
                <a:latin typeface="Arial" panose="020B0604020202020204" pitchFamily="34" charset="0"/>
                <a:cs typeface="Arial" panose="020B0604020202020204" pitchFamily="34" charset="0"/>
              </a:rPr>
              <a:t>Food and Nutrition Division</a:t>
            </a:r>
          </a:p>
          <a:p>
            <a:pPr lvl="0"/>
            <a:r>
              <a:rPr lang="en-US" sz="900" dirty="0">
                <a:solidFill>
                  <a:schemeClr val="accent5"/>
                </a:solidFill>
                <a:latin typeface="Arial" panose="020B0604020202020204" pitchFamily="34" charset="0"/>
                <a:cs typeface="Arial" panose="020B0604020202020204" pitchFamily="34" charset="0"/>
              </a:rPr>
              <a:t>School Breakfast Week </a:t>
            </a:r>
          </a:p>
        </p:txBody>
      </p:sp>
      <p:pic>
        <p:nvPicPr>
          <p:cNvPr id="33" name="Picture 32" descr="Facebook Logo">
            <a:hlinkClick r:id="rId2"/>
            <a:extLst>
              <a:ext uri="{FF2B5EF4-FFF2-40B4-BE49-F238E27FC236}">
                <a16:creationId xmlns:a16="http://schemas.microsoft.com/office/drawing/2014/main" id="{098A7DA6-E363-4E7A-95BA-D753360ADB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3937" y="8930066"/>
            <a:ext cx="301072" cy="301330"/>
          </a:xfrm>
          <a:prstGeom prst="rect">
            <a:avLst/>
          </a:prstGeom>
        </p:spPr>
      </p:pic>
      <p:pic>
        <p:nvPicPr>
          <p:cNvPr id="39" name="Picture 38" descr="Instagram Logo">
            <a:hlinkClick r:id="rId4"/>
            <a:extLst>
              <a:ext uri="{FF2B5EF4-FFF2-40B4-BE49-F238E27FC236}">
                <a16:creationId xmlns:a16="http://schemas.microsoft.com/office/drawing/2014/main" id="{758621EA-B885-470B-B36B-3F7F937276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52449" y="8930224"/>
            <a:ext cx="301072" cy="301330"/>
          </a:xfrm>
          <a:prstGeom prst="rect">
            <a:avLst/>
          </a:prstGeom>
        </p:spPr>
      </p:pic>
      <p:pic>
        <p:nvPicPr>
          <p:cNvPr id="40" name="Picture 39" descr="Twitter Logo">
            <a:hlinkClick r:id="rId6"/>
            <a:extLst>
              <a:ext uri="{FF2B5EF4-FFF2-40B4-BE49-F238E27FC236}">
                <a16:creationId xmlns:a16="http://schemas.microsoft.com/office/drawing/2014/main" id="{684A5757-2645-416A-A531-392F1A9CF9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3937" y="9256200"/>
            <a:ext cx="301072" cy="301330"/>
          </a:xfrm>
          <a:prstGeom prst="rect">
            <a:avLst/>
          </a:prstGeom>
        </p:spPr>
      </p:pic>
      <p:pic>
        <p:nvPicPr>
          <p:cNvPr id="42" name="Picture 41" descr="YouTube Logo">
            <a:hlinkClick r:id="rId8"/>
            <a:extLst>
              <a:ext uri="{FF2B5EF4-FFF2-40B4-BE49-F238E27FC236}">
                <a16:creationId xmlns:a16="http://schemas.microsoft.com/office/drawing/2014/main" id="{E8D5E316-B58A-41BB-893B-425FE2475F0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48439" y="9261861"/>
            <a:ext cx="301072" cy="301330"/>
          </a:xfrm>
          <a:prstGeom prst="rect">
            <a:avLst/>
          </a:prstGeom>
        </p:spPr>
      </p:pic>
      <p:pic>
        <p:nvPicPr>
          <p:cNvPr id="43" name="Picture 42" descr="The Texas Department of Agriculture's Food and Nutrition Division logo. Called SquareMeals logo. Has a red school lunch tray icon with a green leaf that makes it look like an apple. The word Square is written horizontally at the bottom of the tray and the work Meals is written, vertically on the right side of the tray.">
            <a:hlinkClick r:id="rId10"/>
            <a:extLst>
              <a:ext uri="{FF2B5EF4-FFF2-40B4-BE49-F238E27FC236}">
                <a16:creationId xmlns:a16="http://schemas.microsoft.com/office/drawing/2014/main" id="{8BC7DF36-01FB-4C5E-8298-EDB61684E02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0377" y="8645062"/>
            <a:ext cx="625118" cy="947216"/>
          </a:xfrm>
          <a:prstGeom prst="rect">
            <a:avLst/>
          </a:prstGeom>
        </p:spPr>
      </p:pic>
      <p:pic>
        <p:nvPicPr>
          <p:cNvPr id="44" name="Picture 43" descr="A picture containing the TDA Seal and text &quot;Texas Department of Agriculture Commissioner Sid Miller&quot;">
            <a:hlinkClick r:id="rId12"/>
            <a:extLst>
              <a:ext uri="{FF2B5EF4-FFF2-40B4-BE49-F238E27FC236}">
                <a16:creationId xmlns:a16="http://schemas.microsoft.com/office/drawing/2014/main" id="{82B04C4D-5585-4209-BCBE-13D08134E38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113737" y="8053481"/>
            <a:ext cx="3692105" cy="1189803"/>
          </a:xfrm>
          <a:prstGeom prst="rect">
            <a:avLst/>
          </a:prstGeom>
        </p:spPr>
      </p:pic>
      <p:sp>
        <p:nvSpPr>
          <p:cNvPr id="46" name="TextBox 45">
            <a:hlinkClick r:id="rId14"/>
            <a:extLst>
              <a:ext uri="{FF2B5EF4-FFF2-40B4-BE49-F238E27FC236}">
                <a16:creationId xmlns:a16="http://schemas.microsoft.com/office/drawing/2014/main" id="{F9AD3208-2AAF-4632-A281-D217BAC11B65}"/>
              </a:ext>
            </a:extLst>
          </p:cNvPr>
          <p:cNvSpPr txBox="1"/>
          <p:nvPr/>
        </p:nvSpPr>
        <p:spPr>
          <a:xfrm>
            <a:off x="2095652" y="9579920"/>
            <a:ext cx="3692105" cy="369332"/>
          </a:xfrm>
          <a:prstGeom prst="rect">
            <a:avLst/>
          </a:prstGeom>
          <a:noFill/>
        </p:spPr>
        <p:txBody>
          <a:bodyPr wrap="square" rtlCol="0">
            <a:spAutoFit/>
          </a:bodyPr>
          <a:lstStyle/>
          <a:p>
            <a:pPr lvl="0" algn="ctr"/>
            <a:r>
              <a:rPr lang="en-US" sz="900" dirty="0">
                <a:solidFill>
                  <a:schemeClr val="accent5"/>
                </a:solidFill>
                <a:latin typeface="Arial" panose="020B0604020202020204" pitchFamily="34" charset="0"/>
                <a:cs typeface="Arial" panose="020B0604020202020204" pitchFamily="34" charset="0"/>
              </a:rPr>
              <a:t>This product was funded by USDA.</a:t>
            </a:r>
          </a:p>
          <a:p>
            <a:pPr lvl="0" algn="ctr"/>
            <a:r>
              <a:rPr lang="en-US" sz="900" dirty="0">
                <a:solidFill>
                  <a:schemeClr val="accent5"/>
                </a:solidFill>
                <a:latin typeface="Arial" panose="020B0604020202020204" pitchFamily="34" charset="0"/>
                <a:cs typeface="Arial" panose="020B0604020202020204" pitchFamily="34" charset="0"/>
              </a:rPr>
              <a:t>This institution is an equal opportunity provider.</a:t>
            </a:r>
          </a:p>
        </p:txBody>
      </p:sp>
      <p:sp>
        <p:nvSpPr>
          <p:cNvPr id="52" name="Text Placeholder 4">
            <a:extLst>
              <a:ext uri="{FF2B5EF4-FFF2-40B4-BE49-F238E27FC236}">
                <a16:creationId xmlns:a16="http://schemas.microsoft.com/office/drawing/2014/main" id="{18D21B21-C8EB-42BA-B5A1-2960FCA30421}"/>
              </a:ext>
            </a:extLst>
          </p:cNvPr>
          <p:cNvSpPr txBox="1">
            <a:spLocks/>
          </p:cNvSpPr>
          <p:nvPr/>
        </p:nvSpPr>
        <p:spPr>
          <a:xfrm>
            <a:off x="3970005" y="2160169"/>
            <a:ext cx="3078495" cy="2011800"/>
          </a:xfrm>
          <a:prstGeom prst="rect">
            <a:avLst/>
          </a:prstGeom>
        </p:spPr>
        <p:txBody>
          <a:bodyPr/>
          <a:lstStyle>
            <a:lvl1pPr marL="0" marR="0" indent="0" algn="ctr" defTabSz="777240" rtl="0" eaLnBrk="1" fontAlgn="auto" latinLnBrk="0" hangingPunct="1">
              <a:lnSpc>
                <a:spcPct val="90000"/>
              </a:lnSpc>
              <a:spcBef>
                <a:spcPts val="850"/>
              </a:spcBef>
              <a:spcAft>
                <a:spcPts val="0"/>
              </a:spcAft>
              <a:buClrTx/>
              <a:buSzTx/>
              <a:buFont typeface="Arial" panose="020B0604020202020204" pitchFamily="34" charset="0"/>
              <a:buNone/>
              <a:tabLst/>
              <a:defRPr sz="1200" kern="1200">
                <a:solidFill>
                  <a:schemeClr val="accent1"/>
                </a:solidFill>
                <a:latin typeface="Arial" panose="020B0604020202020204" pitchFamily="34" charset="0"/>
                <a:ea typeface="+mn-ea"/>
                <a:cs typeface="Arial" panose="020B0604020202020204" pitchFamily="34" charset="0"/>
              </a:defRPr>
            </a:lvl1pPr>
            <a:lvl2pPr marL="388620" indent="0" algn="ctr" defTabSz="777240" rtl="0" eaLnBrk="1" latinLnBrk="0" hangingPunct="1">
              <a:lnSpc>
                <a:spcPct val="90000"/>
              </a:lnSpc>
              <a:spcBef>
                <a:spcPts val="425"/>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2pPr>
            <a:lvl3pPr marL="777240" indent="0" algn="ctr" defTabSz="777240" rtl="0" eaLnBrk="1" latinLnBrk="0" hangingPunct="1">
              <a:lnSpc>
                <a:spcPct val="90000"/>
              </a:lnSpc>
              <a:spcBef>
                <a:spcPts val="425"/>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3pPr>
            <a:lvl4pPr marL="1165860" indent="0" algn="ctr" defTabSz="777240" rtl="0" eaLnBrk="1" latinLnBrk="0" hangingPunct="1">
              <a:lnSpc>
                <a:spcPct val="90000"/>
              </a:lnSpc>
              <a:spcBef>
                <a:spcPts val="425"/>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4pPr>
            <a:lvl5pPr marL="1554480" indent="0" algn="ctr" defTabSz="777240" rtl="0" eaLnBrk="1" latinLnBrk="0" hangingPunct="1">
              <a:lnSpc>
                <a:spcPct val="90000"/>
              </a:lnSpc>
              <a:spcBef>
                <a:spcPts val="425"/>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algn="l"/>
            <a:endParaRPr lang="en-US" sz="1600" dirty="0">
              <a:latin typeface="Arial Narrow" panose="020B0606020202030204" pitchFamily="34" charset="0"/>
              <a:ea typeface="Calibri" panose="020F0502020204030204" pitchFamily="34" charset="0"/>
              <a:cs typeface="Times New Roman" panose="02020603050405020304" pitchFamily="18" charset="0"/>
            </a:endParaRPr>
          </a:p>
        </p:txBody>
      </p:sp>
      <p:sp>
        <p:nvSpPr>
          <p:cNvPr id="2" name="Text Placeholder 4">
            <a:extLst>
              <a:ext uri="{FF2B5EF4-FFF2-40B4-BE49-F238E27FC236}">
                <a16:creationId xmlns:a16="http://schemas.microsoft.com/office/drawing/2014/main" id="{9050EAB7-89CB-5134-C27B-1C0590DBE7E7}"/>
              </a:ext>
            </a:extLst>
          </p:cNvPr>
          <p:cNvSpPr txBox="1">
            <a:spLocks/>
          </p:cNvSpPr>
          <p:nvPr/>
        </p:nvSpPr>
        <p:spPr>
          <a:xfrm>
            <a:off x="3980856" y="4597752"/>
            <a:ext cx="3791544" cy="958367"/>
          </a:xfrm>
          <a:prstGeom prst="rect">
            <a:avLst/>
          </a:prstGeom>
        </p:spPr>
        <p:txBody>
          <a:bodyPr/>
          <a:lstStyle>
            <a:lvl1pPr marL="0" marR="0" indent="0" algn="ctr" defTabSz="777240" rtl="0" eaLnBrk="1" fontAlgn="auto" latinLnBrk="0" hangingPunct="1">
              <a:lnSpc>
                <a:spcPct val="90000"/>
              </a:lnSpc>
              <a:spcBef>
                <a:spcPts val="850"/>
              </a:spcBef>
              <a:spcAft>
                <a:spcPts val="0"/>
              </a:spcAft>
              <a:buClrTx/>
              <a:buSzTx/>
              <a:buFont typeface="Arial" panose="020B0604020202020204" pitchFamily="34" charset="0"/>
              <a:buNone/>
              <a:tabLst/>
              <a:defRPr sz="1200" kern="1200">
                <a:solidFill>
                  <a:schemeClr val="accent1"/>
                </a:solidFill>
                <a:latin typeface="Arial" panose="020B0604020202020204" pitchFamily="34" charset="0"/>
                <a:ea typeface="+mn-ea"/>
                <a:cs typeface="Arial" panose="020B0604020202020204" pitchFamily="34" charset="0"/>
              </a:defRPr>
            </a:lvl1pPr>
            <a:lvl2pPr marL="388620" indent="0" algn="ctr" defTabSz="777240" rtl="0" eaLnBrk="1" latinLnBrk="0" hangingPunct="1">
              <a:lnSpc>
                <a:spcPct val="90000"/>
              </a:lnSpc>
              <a:spcBef>
                <a:spcPts val="425"/>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2pPr>
            <a:lvl3pPr marL="777240" indent="0" algn="ctr" defTabSz="777240" rtl="0" eaLnBrk="1" latinLnBrk="0" hangingPunct="1">
              <a:lnSpc>
                <a:spcPct val="90000"/>
              </a:lnSpc>
              <a:spcBef>
                <a:spcPts val="425"/>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3pPr>
            <a:lvl4pPr marL="1165860" indent="0" algn="ctr" defTabSz="777240" rtl="0" eaLnBrk="1" latinLnBrk="0" hangingPunct="1">
              <a:lnSpc>
                <a:spcPct val="90000"/>
              </a:lnSpc>
              <a:spcBef>
                <a:spcPts val="425"/>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4pPr>
            <a:lvl5pPr marL="1554480" indent="0" algn="ctr" defTabSz="777240" rtl="0" eaLnBrk="1" latinLnBrk="0" hangingPunct="1">
              <a:lnSpc>
                <a:spcPct val="90000"/>
              </a:lnSpc>
              <a:spcBef>
                <a:spcPts val="425"/>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algn="l"/>
            <a:endParaRPr lang="en-US" sz="1600" dirty="0">
              <a:latin typeface="Arial Narrow" panose="020B0606020202030204" pitchFamily="34" charset="0"/>
              <a:ea typeface="Calibri" panose="020F0502020204030204" pitchFamily="34" charset="0"/>
              <a:cs typeface="Times New Roman" panose="02020603050405020304" pitchFamily="18" charset="0"/>
            </a:endParaRPr>
          </a:p>
        </p:txBody>
      </p:sp>
      <p:sp>
        <p:nvSpPr>
          <p:cNvPr id="5" name="Text Placeholder 4">
            <a:extLst>
              <a:ext uri="{FF2B5EF4-FFF2-40B4-BE49-F238E27FC236}">
                <a16:creationId xmlns:a16="http://schemas.microsoft.com/office/drawing/2014/main" id="{FC1B94FD-2DD1-A072-14D0-9E51AB765546}"/>
              </a:ext>
            </a:extLst>
          </p:cNvPr>
          <p:cNvSpPr txBox="1">
            <a:spLocks/>
          </p:cNvSpPr>
          <p:nvPr/>
        </p:nvSpPr>
        <p:spPr>
          <a:xfrm>
            <a:off x="3989187" y="6880956"/>
            <a:ext cx="3564334" cy="2011800"/>
          </a:xfrm>
          <a:prstGeom prst="rect">
            <a:avLst/>
          </a:prstGeom>
        </p:spPr>
        <p:txBody>
          <a:bodyPr/>
          <a:lstStyle>
            <a:lvl1pPr marL="0" marR="0" indent="0" algn="ctr" defTabSz="777240" rtl="0" eaLnBrk="1" fontAlgn="auto" latinLnBrk="0" hangingPunct="1">
              <a:lnSpc>
                <a:spcPct val="90000"/>
              </a:lnSpc>
              <a:spcBef>
                <a:spcPts val="850"/>
              </a:spcBef>
              <a:spcAft>
                <a:spcPts val="0"/>
              </a:spcAft>
              <a:buClrTx/>
              <a:buSzTx/>
              <a:buFont typeface="Arial" panose="020B0604020202020204" pitchFamily="34" charset="0"/>
              <a:buNone/>
              <a:tabLst/>
              <a:defRPr sz="1200" kern="1200">
                <a:solidFill>
                  <a:schemeClr val="accent1"/>
                </a:solidFill>
                <a:latin typeface="Arial" panose="020B0604020202020204" pitchFamily="34" charset="0"/>
                <a:ea typeface="+mn-ea"/>
                <a:cs typeface="Arial" panose="020B0604020202020204" pitchFamily="34" charset="0"/>
              </a:defRPr>
            </a:lvl1pPr>
            <a:lvl2pPr marL="388620" indent="0" algn="ctr" defTabSz="777240" rtl="0" eaLnBrk="1" latinLnBrk="0" hangingPunct="1">
              <a:lnSpc>
                <a:spcPct val="90000"/>
              </a:lnSpc>
              <a:spcBef>
                <a:spcPts val="425"/>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2pPr>
            <a:lvl3pPr marL="777240" indent="0" algn="ctr" defTabSz="777240" rtl="0" eaLnBrk="1" latinLnBrk="0" hangingPunct="1">
              <a:lnSpc>
                <a:spcPct val="90000"/>
              </a:lnSpc>
              <a:spcBef>
                <a:spcPts val="425"/>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3pPr>
            <a:lvl4pPr marL="1165860" indent="0" algn="ctr" defTabSz="777240" rtl="0" eaLnBrk="1" latinLnBrk="0" hangingPunct="1">
              <a:lnSpc>
                <a:spcPct val="90000"/>
              </a:lnSpc>
              <a:spcBef>
                <a:spcPts val="425"/>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4pPr>
            <a:lvl5pPr marL="1554480" indent="0" algn="ctr" defTabSz="777240" rtl="0" eaLnBrk="1" latinLnBrk="0" hangingPunct="1">
              <a:lnSpc>
                <a:spcPct val="90000"/>
              </a:lnSpc>
              <a:spcBef>
                <a:spcPts val="425"/>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algn="l"/>
            <a:endParaRPr lang="en-US" sz="1600" dirty="0">
              <a:solidFill>
                <a:schemeClr val="accent6">
                  <a:lumMod val="10000"/>
                </a:schemeClr>
              </a:solidFill>
              <a:latin typeface="Arial Narrow" panose="020B0606020202030204" pitchFamily="34" charset="0"/>
            </a:endParaRPr>
          </a:p>
        </p:txBody>
      </p:sp>
      <p:sp>
        <p:nvSpPr>
          <p:cNvPr id="8" name="TextBox 7">
            <a:extLst>
              <a:ext uri="{FF2B5EF4-FFF2-40B4-BE49-F238E27FC236}">
                <a16:creationId xmlns:a16="http://schemas.microsoft.com/office/drawing/2014/main" id="{743B9E31-D82D-902F-52B2-A7F57FADAB2D}"/>
              </a:ext>
            </a:extLst>
          </p:cNvPr>
          <p:cNvSpPr txBox="1"/>
          <p:nvPr/>
        </p:nvSpPr>
        <p:spPr>
          <a:xfrm>
            <a:off x="3922646" y="1842147"/>
            <a:ext cx="3849754" cy="2031652"/>
          </a:xfrm>
          <a:prstGeom prst="rect">
            <a:avLst/>
          </a:prstGeom>
          <a:noFill/>
        </p:spPr>
        <p:txBody>
          <a:bodyPr wrap="square">
            <a:spAutoFit/>
          </a:bodyPr>
          <a:lstStyle/>
          <a:p>
            <a:r>
              <a:rPr lang="en-US" sz="1800" dirty="0">
                <a:solidFill>
                  <a:schemeClr val="accent1"/>
                </a:solidFill>
                <a:latin typeface="Arial" panose="020B0604020202020204" pitchFamily="34" charset="0"/>
                <a:cs typeface="Arial" panose="020B0604020202020204" pitchFamily="34" charset="0"/>
              </a:rPr>
              <a:t>Check out how students can “Level Up with School Lunch” by participating in a taste testing event! Students will have the option of trying a “Beta Bake” for National School Lunch Week! #TXNSLW #NSLWBiteSeenAroundTX </a:t>
            </a:r>
          </a:p>
        </p:txBody>
      </p:sp>
      <p:sp>
        <p:nvSpPr>
          <p:cNvPr id="10" name="TextBox 9">
            <a:extLst>
              <a:ext uri="{FF2B5EF4-FFF2-40B4-BE49-F238E27FC236}">
                <a16:creationId xmlns:a16="http://schemas.microsoft.com/office/drawing/2014/main" id="{5F9CCB11-8566-592E-3E23-4381A1DCCCC4}"/>
              </a:ext>
            </a:extLst>
          </p:cNvPr>
          <p:cNvSpPr txBox="1"/>
          <p:nvPr/>
        </p:nvSpPr>
        <p:spPr>
          <a:xfrm>
            <a:off x="3957021" y="4202276"/>
            <a:ext cx="3849754" cy="2031325"/>
          </a:xfrm>
          <a:prstGeom prst="rect">
            <a:avLst/>
          </a:prstGeom>
          <a:noFill/>
        </p:spPr>
        <p:txBody>
          <a:bodyPr wrap="square">
            <a:spAutoFit/>
          </a:bodyPr>
          <a:lstStyle/>
          <a:p>
            <a:r>
              <a:rPr lang="en-US" sz="1800" dirty="0">
                <a:solidFill>
                  <a:schemeClr val="accent1"/>
                </a:solidFill>
                <a:effectLst/>
                <a:latin typeface="Arial" panose="020B0604020202020204" pitchFamily="34" charset="0"/>
                <a:ea typeface="Times New Roman" panose="02020603050405020304" pitchFamily="18" charset="0"/>
              </a:rPr>
              <a:t>Encourage your students to eat lunch at school October 9-13</a:t>
            </a:r>
            <a:r>
              <a:rPr lang="en-US" sz="1800" baseline="30000" dirty="0">
                <a:solidFill>
                  <a:schemeClr val="accent1"/>
                </a:solidFill>
                <a:effectLst/>
                <a:latin typeface="Arial" panose="020B0604020202020204" pitchFamily="34" charset="0"/>
                <a:ea typeface="Times New Roman" panose="02020603050405020304" pitchFamily="18" charset="0"/>
              </a:rPr>
              <a:t> </a:t>
            </a:r>
            <a:r>
              <a:rPr lang="en-US" sz="1800" dirty="0">
                <a:solidFill>
                  <a:schemeClr val="accent1"/>
                </a:solidFill>
                <a:effectLst/>
                <a:latin typeface="Arial" panose="020B0604020202020204" pitchFamily="34" charset="0"/>
                <a:ea typeface="Times New Roman" panose="02020603050405020304" pitchFamily="18" charset="0"/>
              </a:rPr>
              <a:t>to “Level Up with School Lunch”! Check out our celebration menu and learn more about NSLW at </a:t>
            </a:r>
            <a:r>
              <a:rPr lang="en-US" sz="1800" u="sng" dirty="0">
                <a:solidFill>
                  <a:schemeClr val="accent1"/>
                </a:solidFill>
                <a:effectLst/>
                <a:latin typeface="Arial" panose="020B0604020202020204" pitchFamily="34" charset="0"/>
                <a:ea typeface="Times New Roman" panose="02020603050405020304" pitchFamily="18" charset="0"/>
                <a:cs typeface="Arial" panose="020B0604020202020204" pitchFamily="34" charset="0"/>
                <a:hlinkClick r:id="rId15">
                  <a:extLst>
                    <a:ext uri="{A12FA001-AC4F-418D-AE19-62706E023703}">
                      <ahyp:hlinkClr xmlns:ahyp="http://schemas.microsoft.com/office/drawing/2018/hyperlinkcolor" val="tx"/>
                    </a:ext>
                  </a:extLst>
                </a:hlinkClick>
              </a:rPr>
              <a:t>www.SquareMeals.org/NSLW</a:t>
            </a:r>
            <a:r>
              <a:rPr lang="en-US" sz="1800" dirty="0">
                <a:solidFill>
                  <a:schemeClr val="accent1"/>
                </a:solidFill>
                <a:effectLst/>
                <a:latin typeface="Arial" panose="020B0604020202020204" pitchFamily="34" charset="0"/>
                <a:ea typeface="Times New Roman" panose="02020603050405020304" pitchFamily="18" charset="0"/>
              </a:rPr>
              <a:t> #TXNSLW #NSLW23</a:t>
            </a:r>
            <a:endParaRPr lang="en-US" sz="1800" dirty="0">
              <a:solidFill>
                <a:schemeClr val="accent1"/>
              </a:solidFill>
            </a:endParaRPr>
          </a:p>
        </p:txBody>
      </p:sp>
      <p:sp>
        <p:nvSpPr>
          <p:cNvPr id="15" name="TextBox 14">
            <a:extLst>
              <a:ext uri="{FF2B5EF4-FFF2-40B4-BE49-F238E27FC236}">
                <a16:creationId xmlns:a16="http://schemas.microsoft.com/office/drawing/2014/main" id="{4122B6E3-76FC-33B0-EFC4-9FFD7FB25C25}"/>
              </a:ext>
            </a:extLst>
          </p:cNvPr>
          <p:cNvSpPr txBox="1"/>
          <p:nvPr/>
        </p:nvSpPr>
        <p:spPr>
          <a:xfrm>
            <a:off x="3957021" y="6497859"/>
            <a:ext cx="3692105" cy="2340000"/>
          </a:xfrm>
          <a:prstGeom prst="rect">
            <a:avLst/>
          </a:prstGeom>
          <a:noFill/>
        </p:spPr>
        <p:txBody>
          <a:bodyPr wrap="square">
            <a:spAutoFit/>
          </a:bodyPr>
          <a:lstStyle/>
          <a:p>
            <a:r>
              <a:rPr lang="en-US" sz="1800" dirty="0">
                <a:solidFill>
                  <a:schemeClr val="accent1"/>
                </a:solidFill>
                <a:latin typeface="Arial" panose="020B0604020202020204" pitchFamily="34" charset="0"/>
                <a:cs typeface="Arial" panose="020B0604020202020204" pitchFamily="34" charset="0"/>
              </a:rPr>
              <a:t>Calling all parents! Learn how you and your student can level up during school lunch this month! Visit www.SquareMeals.org/NSLW to learn about National School Lunch Week 2023. #TXNSLW      		</a:t>
            </a:r>
            <a:r>
              <a:rPr lang="en-US" sz="1800" dirty="0">
                <a:solidFill>
                  <a:schemeClr val="accent1"/>
                </a:solidFill>
                <a:effectLst/>
                <a:latin typeface="Arial" panose="020B0604020202020204" pitchFamily="34" charset="0"/>
                <a:ea typeface="Times New Roman" panose="02020603050405020304" pitchFamily="18" charset="0"/>
              </a:rPr>
              <a:t>#NSLW23</a:t>
            </a:r>
            <a:endParaRPr lang="en-US" sz="1800" dirty="0">
              <a:solidFill>
                <a:schemeClr val="accent1"/>
              </a:solidFill>
              <a:latin typeface="Arial" panose="020B0604020202020204" pitchFamily="34" charset="0"/>
              <a:cs typeface="Arial" panose="020B0604020202020204" pitchFamily="34" charset="0"/>
            </a:endParaRPr>
          </a:p>
          <a:p>
            <a:endParaRPr lang="en-US" dirty="0"/>
          </a:p>
        </p:txBody>
      </p:sp>
      <p:pic>
        <p:nvPicPr>
          <p:cNvPr id="17" name="Picture 16">
            <a:extLst>
              <a:ext uri="{FF2B5EF4-FFF2-40B4-BE49-F238E27FC236}">
                <a16:creationId xmlns:a16="http://schemas.microsoft.com/office/drawing/2014/main" id="{2BCFE487-2288-82C3-6236-F455F7937A7B}"/>
              </a:ext>
            </a:extLst>
          </p:cNvPr>
          <p:cNvPicPr>
            <a:picLocks noChangeAspect="1"/>
          </p:cNvPicPr>
          <p:nvPr/>
        </p:nvPicPr>
        <p:blipFill>
          <a:blip r:embed="rId16"/>
          <a:stretch>
            <a:fillRect/>
          </a:stretch>
        </p:blipFill>
        <p:spPr>
          <a:xfrm>
            <a:off x="97018" y="3887953"/>
            <a:ext cx="2078733" cy="1608446"/>
          </a:xfrm>
          <a:prstGeom prst="rect">
            <a:avLst/>
          </a:prstGeom>
        </p:spPr>
      </p:pic>
      <p:pic>
        <p:nvPicPr>
          <p:cNvPr id="23" name="Picture 22">
            <a:extLst>
              <a:ext uri="{FF2B5EF4-FFF2-40B4-BE49-F238E27FC236}">
                <a16:creationId xmlns:a16="http://schemas.microsoft.com/office/drawing/2014/main" id="{CC8A9858-C27A-587C-B5FB-1DDFABBC11A5}"/>
              </a:ext>
            </a:extLst>
          </p:cNvPr>
          <p:cNvPicPr>
            <a:picLocks noChangeAspect="1"/>
          </p:cNvPicPr>
          <p:nvPr/>
        </p:nvPicPr>
        <p:blipFill>
          <a:blip r:embed="rId17"/>
          <a:stretch>
            <a:fillRect/>
          </a:stretch>
        </p:blipFill>
        <p:spPr>
          <a:xfrm>
            <a:off x="1862793" y="4611855"/>
            <a:ext cx="2023406" cy="1565427"/>
          </a:xfrm>
          <a:prstGeom prst="rect">
            <a:avLst/>
          </a:prstGeom>
        </p:spPr>
      </p:pic>
      <p:pic>
        <p:nvPicPr>
          <p:cNvPr id="9" name="Picture 8">
            <a:extLst>
              <a:ext uri="{FF2B5EF4-FFF2-40B4-BE49-F238E27FC236}">
                <a16:creationId xmlns:a16="http://schemas.microsoft.com/office/drawing/2014/main" id="{43565664-954E-DC73-067E-65AF3306F805}"/>
              </a:ext>
            </a:extLst>
          </p:cNvPr>
          <p:cNvPicPr>
            <a:picLocks noChangeAspect="1"/>
          </p:cNvPicPr>
          <p:nvPr/>
        </p:nvPicPr>
        <p:blipFill>
          <a:blip r:embed="rId18"/>
          <a:stretch>
            <a:fillRect/>
          </a:stretch>
        </p:blipFill>
        <p:spPr>
          <a:xfrm>
            <a:off x="1207630" y="6287501"/>
            <a:ext cx="1654662" cy="2143358"/>
          </a:xfrm>
          <a:prstGeom prst="rect">
            <a:avLst/>
          </a:prstGeom>
        </p:spPr>
      </p:pic>
      <p:pic>
        <p:nvPicPr>
          <p:cNvPr id="7" name="Picture 6">
            <a:extLst>
              <a:ext uri="{FF2B5EF4-FFF2-40B4-BE49-F238E27FC236}">
                <a16:creationId xmlns:a16="http://schemas.microsoft.com/office/drawing/2014/main" id="{FF533736-151E-FD8A-B7A4-BCD71AE20D02}"/>
              </a:ext>
            </a:extLst>
          </p:cNvPr>
          <p:cNvPicPr>
            <a:picLocks noChangeAspect="1"/>
          </p:cNvPicPr>
          <p:nvPr/>
        </p:nvPicPr>
        <p:blipFill>
          <a:blip r:embed="rId19"/>
          <a:stretch>
            <a:fillRect/>
          </a:stretch>
        </p:blipFill>
        <p:spPr>
          <a:xfrm>
            <a:off x="592130" y="1658566"/>
            <a:ext cx="2885663" cy="2036204"/>
          </a:xfrm>
          <a:prstGeom prst="rect">
            <a:avLst/>
          </a:prstGeom>
        </p:spPr>
      </p:pic>
    </p:spTree>
    <p:extLst>
      <p:ext uri="{BB962C8B-B14F-4D97-AF65-F5344CB8AC3E}">
        <p14:creationId xmlns:p14="http://schemas.microsoft.com/office/powerpoint/2010/main" val="3016120753"/>
      </p:ext>
    </p:extLst>
  </p:cSld>
  <p:clrMapOvr>
    <a:masterClrMapping/>
  </p:clrMapOvr>
</p:sld>
</file>

<file path=ppt/theme/theme1.xml><?xml version="1.0" encoding="utf-8"?>
<a:theme xmlns:a="http://schemas.openxmlformats.org/drawingml/2006/main" name="Office Theme">
  <a:themeElements>
    <a:clrScheme name="TDA - Template 5">
      <a:dk1>
        <a:srgbClr val="273C6E"/>
      </a:dk1>
      <a:lt1>
        <a:srgbClr val="FFFFFF"/>
      </a:lt1>
      <a:dk2>
        <a:srgbClr val="1EB1EC"/>
      </a:dk2>
      <a:lt2>
        <a:srgbClr val="E7E6E6"/>
      </a:lt2>
      <a:accent1>
        <a:srgbClr val="0E233E"/>
      </a:accent1>
      <a:accent2>
        <a:srgbClr val="273C6E"/>
      </a:accent2>
      <a:accent3>
        <a:srgbClr val="1EB1EC"/>
      </a:accent3>
      <a:accent4>
        <a:srgbClr val="85D5F5"/>
      </a:accent4>
      <a:accent5>
        <a:srgbClr val="E9E9EC"/>
      </a:accent5>
      <a:accent6>
        <a:srgbClr val="E9EAEC"/>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3306</TotalTime>
  <Words>767</Words>
  <Application>Microsoft Office PowerPoint</Application>
  <PresentationFormat>Custom</PresentationFormat>
  <Paragraphs>53</Paragraphs>
  <Slides>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vt:i4>
      </vt:variant>
    </vt:vector>
  </HeadingPairs>
  <TitlesOfParts>
    <vt:vector size="11" baseType="lpstr">
      <vt:lpstr>Arial</vt:lpstr>
      <vt:lpstr>Arial Black</vt:lpstr>
      <vt:lpstr>Arial Narrow</vt:lpstr>
      <vt:lpstr>Calibri</vt:lpstr>
      <vt:lpstr>Calibri Light</vt:lpstr>
      <vt:lpstr>Rockwell</vt:lpstr>
      <vt:lpstr>Office Theme</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Alfaro</dc:creator>
  <cp:lastModifiedBy>Jennifer Lengyel</cp:lastModifiedBy>
  <cp:revision>192</cp:revision>
  <dcterms:created xsi:type="dcterms:W3CDTF">2018-01-29T19:14:57Z</dcterms:created>
  <dcterms:modified xsi:type="dcterms:W3CDTF">2023-07-07T18:56:43Z</dcterms:modified>
</cp:coreProperties>
</file>